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18"/>
  </p:notesMasterIdLst>
  <p:handoutMasterIdLst>
    <p:handoutMasterId r:id="rId19"/>
  </p:handoutMasterIdLst>
  <p:sldIdLst>
    <p:sldId id="259" r:id="rId5"/>
    <p:sldId id="261" r:id="rId6"/>
    <p:sldId id="262" r:id="rId7"/>
    <p:sldId id="263" r:id="rId8"/>
    <p:sldId id="264" r:id="rId9"/>
    <p:sldId id="265" r:id="rId10"/>
    <p:sldId id="260" r:id="rId11"/>
    <p:sldId id="266" r:id="rId12"/>
    <p:sldId id="273" r:id="rId13"/>
    <p:sldId id="274" r:id="rId14"/>
    <p:sldId id="276" r:id="rId15"/>
    <p:sldId id="278" r:id="rId16"/>
    <p:sldId id="283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3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69012ECD-51FC-41F1-AA8D-1B2483CD663E}"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78" autoAdjust="0"/>
    <p:restoredTop sz="94607" autoAdjust="0"/>
  </p:normalViewPr>
  <p:slideViewPr>
    <p:cSldViewPr snapToGrid="0">
      <p:cViewPr varScale="1">
        <p:scale>
          <a:sx n="70" d="100"/>
          <a:sy n="70" d="100"/>
        </p:scale>
        <p:origin x="84" y="162"/>
      </p:cViewPr>
      <p:guideLst/>
    </p:cSldViewPr>
  </p:slideViewPr>
  <p:outlineViewPr>
    <p:cViewPr>
      <p:scale>
        <a:sx n="33" d="100"/>
        <a:sy n="33" d="100"/>
      </p:scale>
      <p:origin x="0" y="-17394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>
        <p:scale>
          <a:sx n="50" d="100"/>
          <a:sy n="50" d="100"/>
        </p:scale>
        <p:origin x="3403" y="33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xmlns="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1077DB-935E-4A0A-947A-D283B9F9F452}" type="datetimeFigureOut">
              <a:rPr lang="en-US" smtClean="0"/>
              <a:t>11/6/2019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2C0B10-7CAE-41E4-AB02-7E8B1FF2B89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8F815A-5A10-42A8-9FEC-3938D2D9BA48}" type="datetimeFigureOut">
              <a:rPr lang="en-US" noProof="0" smtClean="0"/>
              <a:t>11/6/2019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649DAF-093F-4482-AA38-346E9A2DEE94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568136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49DAF-093F-4482-AA38-346E9A2DEE94}" type="slidenum">
              <a:rPr lang="en-US" noProof="0" smtClean="0"/>
              <a:t>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863683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49DAF-093F-4482-AA38-346E9A2DEE94}" type="slidenum">
              <a:rPr lang="en-US" noProof="0" smtClean="0"/>
              <a:t>10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255981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49DAF-093F-4482-AA38-346E9A2DEE94}" type="slidenum">
              <a:rPr lang="en-US" noProof="0" smtClean="0"/>
              <a:t>11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26082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49DAF-093F-4482-AA38-346E9A2DEE94}" type="slidenum">
              <a:rPr lang="en-US" noProof="0" smtClean="0"/>
              <a:t>12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377071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49DAF-093F-4482-AA38-346E9A2DEE94}" type="slidenum">
              <a:rPr lang="en-US" noProof="0" smtClean="0"/>
              <a:t>13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46832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49DAF-093F-4482-AA38-346E9A2DEE94}" type="slidenum">
              <a:rPr lang="en-US" noProof="0" smtClean="0"/>
              <a:t>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016117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49DAF-093F-4482-AA38-346E9A2DEE94}" type="slidenum">
              <a:rPr lang="en-US" noProof="0" smtClean="0"/>
              <a:t>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428445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49DAF-093F-4482-AA38-346E9A2DEE94}" type="slidenum">
              <a:rPr lang="en-US" noProof="0" smtClean="0"/>
              <a:t>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662523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49DAF-093F-4482-AA38-346E9A2DEE94}" type="slidenum">
              <a:rPr lang="en-US" noProof="0" smtClean="0"/>
              <a:t>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254184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49DAF-093F-4482-AA38-346E9A2DEE94}" type="slidenum">
              <a:rPr lang="en-US" noProof="0" smtClean="0"/>
              <a:t>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956700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649DAF-093F-4482-AA38-346E9A2DEE9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8081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49DAF-093F-4482-AA38-346E9A2DEE94}" type="slidenum">
              <a:rPr lang="en-US" noProof="0" smtClean="0"/>
              <a:t>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458033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49DAF-093F-4482-AA38-346E9A2DEE94}" type="slidenum">
              <a:rPr lang="en-US" noProof="0" smtClean="0"/>
              <a:t>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978949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xmlns="" id="{6BC25646-06FC-4B3E-A74E-268EB8AEA60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6715" y="86714"/>
            <a:ext cx="12018572" cy="6684572"/>
          </a:xfrm>
          <a:solidFill>
            <a:schemeClr val="bg1">
              <a:lumMod val="85000"/>
            </a:schemeClr>
          </a:solidFill>
        </p:spPr>
        <p:txBody>
          <a:bodyPr lIns="360000" tIns="360000"/>
          <a:lstStyle>
            <a:lvl1pPr marL="0" indent="0">
              <a:buNone/>
              <a:defRPr sz="11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Image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00F23EB7-E336-46EB-A4A0-3DB7A6BF4C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607" y="2237328"/>
            <a:ext cx="7202786" cy="1449788"/>
          </a:xfrm>
          <a:solidFill>
            <a:schemeClr val="tx1">
              <a:alpha val="80000"/>
            </a:schemeClr>
          </a:solidFill>
        </p:spPr>
        <p:txBody>
          <a:bodyPr lIns="288000" rIns="2160000" bIns="144000" anchor="b"/>
          <a:lstStyle>
            <a:lvl1pPr algn="r">
              <a:defRPr sz="4200" spc="-150"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94607" y="3684672"/>
            <a:ext cx="5282503" cy="936000"/>
          </a:xfrm>
          <a:solidFill>
            <a:schemeClr val="tx1">
              <a:alpha val="90000"/>
            </a:schemeClr>
          </a:solidFill>
        </p:spPr>
        <p:txBody>
          <a:bodyPr lIns="216000" tIns="144000" rIns="216000"/>
          <a:lstStyle>
            <a:lvl1pPr marL="0" indent="0" algn="r">
              <a:buNone/>
              <a:defRPr sz="21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smtClean="0"/>
              <a:t>Click to edit Master subtitle style</a:t>
            </a:r>
            <a:endParaRPr lang="en-US" noProof="0"/>
          </a:p>
        </p:txBody>
      </p:sp>
      <p:cxnSp>
        <p:nvCxnSpPr>
          <p:cNvPr id="5" name="Straight Connector 4" descr="Title Slide divider line&#10;">
            <a:extLst>
              <a:ext uri="{FF2B5EF4-FFF2-40B4-BE49-F238E27FC236}">
                <a16:creationId xmlns:a16="http://schemas.microsoft.com/office/drawing/2014/main" xmlns="" id="{9688AEDF-1396-4322-8818-9D1C7976FCDF}"/>
              </a:ext>
            </a:extLst>
          </p:cNvPr>
          <p:cNvCxnSpPr>
            <a:cxnSpLocks/>
          </p:cNvCxnSpPr>
          <p:nvPr userDrawn="1"/>
        </p:nvCxnSpPr>
        <p:spPr>
          <a:xfrm>
            <a:off x="7777113" y="2412127"/>
            <a:ext cx="0" cy="11001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xmlns="" id="{C41AA1B3-8A3B-4B1B-A759-E2D76417722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065008" y="2587752"/>
            <a:ext cx="1344168" cy="704088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Logo</a:t>
            </a:r>
          </a:p>
        </p:txBody>
      </p:sp>
    </p:spTree>
    <p:extLst>
      <p:ext uri="{BB962C8B-B14F-4D97-AF65-F5344CB8AC3E}">
        <p14:creationId xmlns:p14="http://schemas.microsoft.com/office/powerpoint/2010/main" val="8904406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x Image Bullets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Oval 34">
            <a:extLst>
              <a:ext uri="{FF2B5EF4-FFF2-40B4-BE49-F238E27FC236}">
                <a16:creationId xmlns:a16="http://schemas.microsoft.com/office/drawing/2014/main" xmlns="" id="{22F44C7F-FA9B-CB41-B5C2-6A40A969176A}"/>
              </a:ext>
            </a:extLst>
          </p:cNvPr>
          <p:cNvSpPr>
            <a:spLocks noChangeAspect="1"/>
          </p:cNvSpPr>
          <p:nvPr userDrawn="1"/>
        </p:nvSpPr>
        <p:spPr>
          <a:xfrm>
            <a:off x="7065918" y="1366589"/>
            <a:ext cx="1371600" cy="13716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xmlns="" id="{0ACFECE1-DAAF-5642-BD0B-7A8FE9D241D9}"/>
              </a:ext>
            </a:extLst>
          </p:cNvPr>
          <p:cNvSpPr>
            <a:spLocks noChangeAspect="1"/>
          </p:cNvSpPr>
          <p:nvPr userDrawn="1"/>
        </p:nvSpPr>
        <p:spPr>
          <a:xfrm>
            <a:off x="7065918" y="2931225"/>
            <a:ext cx="1371600" cy="13716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xmlns="" id="{90294551-87F8-DE4F-B54E-8231A9CAF5BF}"/>
              </a:ext>
            </a:extLst>
          </p:cNvPr>
          <p:cNvSpPr>
            <a:spLocks noChangeAspect="1"/>
          </p:cNvSpPr>
          <p:nvPr userDrawn="1"/>
        </p:nvSpPr>
        <p:spPr>
          <a:xfrm>
            <a:off x="7065918" y="4495861"/>
            <a:ext cx="1371600" cy="13716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xmlns="" id="{D24854E3-04DE-4154-AD8A-9F8AC3E4EE33}"/>
              </a:ext>
            </a:extLst>
          </p:cNvPr>
          <p:cNvSpPr/>
          <p:nvPr userDrawn="1"/>
        </p:nvSpPr>
        <p:spPr>
          <a:xfrm>
            <a:off x="105351" y="86714"/>
            <a:ext cx="6208363" cy="6684572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100000">
                <a:schemeClr val="tx1">
                  <a:alpha val="31000"/>
                </a:schemeClr>
              </a:gs>
            </a:gsLst>
            <a:lin ang="12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xmlns="" id="{BDDC1CFF-7E89-421D-9524-BB3AECAFE005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105351" y="496139"/>
            <a:ext cx="6208364" cy="6275148"/>
          </a:xfrm>
          <a:custGeom>
            <a:avLst/>
            <a:gdLst>
              <a:gd name="connsiteX0" fmla="*/ 0 w 4441248"/>
              <a:gd name="connsiteY0" fmla="*/ 5980106 h 6321393"/>
              <a:gd name="connsiteX1" fmla="*/ 1034410 w 4441248"/>
              <a:gd name="connsiteY1" fmla="*/ 6048613 h 6321393"/>
              <a:gd name="connsiteX2" fmla="*/ 1778431 w 4441248"/>
              <a:gd name="connsiteY2" fmla="*/ 6321393 h 6321393"/>
              <a:gd name="connsiteX3" fmla="*/ 0 w 4441248"/>
              <a:gd name="connsiteY3" fmla="*/ 6321393 h 6321393"/>
              <a:gd name="connsiteX4" fmla="*/ 2269200 w 4441248"/>
              <a:gd name="connsiteY4" fmla="*/ 5443908 h 6321393"/>
              <a:gd name="connsiteX5" fmla="*/ 2395460 w 4441248"/>
              <a:gd name="connsiteY5" fmla="*/ 5885070 h 6321393"/>
              <a:gd name="connsiteX6" fmla="*/ 1997461 w 4441248"/>
              <a:gd name="connsiteY6" fmla="*/ 6195222 h 6321393"/>
              <a:gd name="connsiteX7" fmla="*/ 1526609 w 4441248"/>
              <a:gd name="connsiteY7" fmla="*/ 5931629 h 6321393"/>
              <a:gd name="connsiteX8" fmla="*/ 4441248 w 4441248"/>
              <a:gd name="connsiteY8" fmla="*/ 4283292 h 6321393"/>
              <a:gd name="connsiteX9" fmla="*/ 4441248 w 4441248"/>
              <a:gd name="connsiteY9" fmla="*/ 6321393 h 6321393"/>
              <a:gd name="connsiteX10" fmla="*/ 2296366 w 4441248"/>
              <a:gd name="connsiteY10" fmla="*/ 6321393 h 6321393"/>
              <a:gd name="connsiteX11" fmla="*/ 2056375 w 4441248"/>
              <a:gd name="connsiteY11" fmla="*/ 6224358 h 6321393"/>
              <a:gd name="connsiteX12" fmla="*/ 0 w 4441248"/>
              <a:gd name="connsiteY12" fmla="*/ 2359561 h 6321393"/>
              <a:gd name="connsiteX13" fmla="*/ 828613 w 4441248"/>
              <a:gd name="connsiteY13" fmla="*/ 2588947 h 6321393"/>
              <a:gd name="connsiteX14" fmla="*/ 0 w 4441248"/>
              <a:gd name="connsiteY14" fmla="*/ 3479506 h 6321393"/>
              <a:gd name="connsiteX15" fmla="*/ 3025930 w 4441248"/>
              <a:gd name="connsiteY15" fmla="*/ 144202 h 6321393"/>
              <a:gd name="connsiteX16" fmla="*/ 4441248 w 4441248"/>
              <a:gd name="connsiteY16" fmla="*/ 1340385 h 6321393"/>
              <a:gd name="connsiteX17" fmla="*/ 4441248 w 4441248"/>
              <a:gd name="connsiteY17" fmla="*/ 4098899 h 6321393"/>
              <a:gd name="connsiteX18" fmla="*/ 1417099 w 4441248"/>
              <a:gd name="connsiteY18" fmla="*/ 5846153 h 6321393"/>
              <a:gd name="connsiteX19" fmla="*/ 0 w 4441248"/>
              <a:gd name="connsiteY19" fmla="*/ 5428711 h 6321393"/>
              <a:gd name="connsiteX20" fmla="*/ 0 w 4441248"/>
              <a:gd name="connsiteY20" fmla="*/ 3724470 h 6321393"/>
              <a:gd name="connsiteX21" fmla="*/ 2684090 w 4441248"/>
              <a:gd name="connsiteY21" fmla="*/ 0 h 6321393"/>
              <a:gd name="connsiteX22" fmla="*/ 2784132 w 4441248"/>
              <a:gd name="connsiteY22" fmla="*/ 186781 h 6321393"/>
              <a:gd name="connsiteX23" fmla="*/ 1027256 w 4441248"/>
              <a:gd name="connsiteY23" fmla="*/ 2337985 h 6321393"/>
              <a:gd name="connsiteX24" fmla="*/ 451581 w 4441248"/>
              <a:gd name="connsiteY24" fmla="*/ 2265656 h 6321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4441248" h="6321393">
                <a:moveTo>
                  <a:pt x="0" y="5980106"/>
                </a:moveTo>
                <a:lnTo>
                  <a:pt x="1034410" y="6048613"/>
                </a:lnTo>
                <a:lnTo>
                  <a:pt x="1778431" y="6321393"/>
                </a:lnTo>
                <a:lnTo>
                  <a:pt x="0" y="6321393"/>
                </a:lnTo>
                <a:close/>
                <a:moveTo>
                  <a:pt x="2269200" y="5443908"/>
                </a:moveTo>
                <a:lnTo>
                  <a:pt x="2395460" y="5885070"/>
                </a:lnTo>
                <a:lnTo>
                  <a:pt x="1997461" y="6195222"/>
                </a:lnTo>
                <a:lnTo>
                  <a:pt x="1526609" y="5931629"/>
                </a:lnTo>
                <a:close/>
                <a:moveTo>
                  <a:pt x="4441248" y="4283292"/>
                </a:moveTo>
                <a:lnTo>
                  <a:pt x="4441248" y="6321393"/>
                </a:lnTo>
                <a:lnTo>
                  <a:pt x="2296366" y="6321393"/>
                </a:lnTo>
                <a:lnTo>
                  <a:pt x="2056375" y="6224358"/>
                </a:lnTo>
                <a:close/>
                <a:moveTo>
                  <a:pt x="0" y="2359561"/>
                </a:moveTo>
                <a:lnTo>
                  <a:pt x="828613" y="2588947"/>
                </a:lnTo>
                <a:lnTo>
                  <a:pt x="0" y="3479506"/>
                </a:lnTo>
                <a:close/>
                <a:moveTo>
                  <a:pt x="3025930" y="144202"/>
                </a:moveTo>
                <a:lnTo>
                  <a:pt x="4441248" y="1340385"/>
                </a:lnTo>
                <a:lnTo>
                  <a:pt x="4441248" y="4098899"/>
                </a:lnTo>
                <a:lnTo>
                  <a:pt x="1417099" y="5846153"/>
                </a:lnTo>
                <a:lnTo>
                  <a:pt x="0" y="5428711"/>
                </a:lnTo>
                <a:lnTo>
                  <a:pt x="0" y="3724470"/>
                </a:lnTo>
                <a:close/>
                <a:moveTo>
                  <a:pt x="2684090" y="0"/>
                </a:moveTo>
                <a:lnTo>
                  <a:pt x="2784132" y="186781"/>
                </a:lnTo>
                <a:lnTo>
                  <a:pt x="1027256" y="2337985"/>
                </a:lnTo>
                <a:lnTo>
                  <a:pt x="451581" y="226565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 dirty="0"/>
              <a:t>Insert or Drag and Drop Image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8457" y="432000"/>
            <a:ext cx="4703542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xmlns="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1F5B3657-F2AE-455A-BF81-1A0C2ACECD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768283" y="3582825"/>
            <a:ext cx="3002400" cy="720000"/>
          </a:xfrm>
        </p:spPr>
        <p:txBody>
          <a:bodyPr/>
          <a:lstStyle>
            <a:lvl1pPr marL="0" indent="0" algn="l">
              <a:buNone/>
              <a:defRPr sz="1600"/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6A983D98-E0AB-429A-9EC2-B50D4216D6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768283" y="5147461"/>
            <a:ext cx="3002400" cy="720000"/>
          </a:xfrm>
        </p:spPr>
        <p:txBody>
          <a:bodyPr/>
          <a:lstStyle>
            <a:lvl1pPr marL="0" indent="0" algn="l">
              <a:buNone/>
              <a:defRPr sz="1600"/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EB3F7825-EB73-4976-9D8D-BAD8C8FCEA8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768283" y="1369128"/>
            <a:ext cx="3002400" cy="432000"/>
          </a:xfrm>
        </p:spPr>
        <p:txBody>
          <a:bodyPr/>
          <a:lstStyle>
            <a:lvl1pPr marL="0" indent="0" algn="l">
              <a:buNone/>
              <a:defRPr b="1">
                <a:latin typeface="+mj-lt"/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6D972951-9088-4993-8DED-9DA3B6B08CF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768283" y="2933764"/>
            <a:ext cx="3002400" cy="432000"/>
          </a:xfrm>
        </p:spPr>
        <p:txBody>
          <a:bodyPr/>
          <a:lstStyle>
            <a:lvl1pPr marL="0" indent="0" algn="l">
              <a:buNone/>
              <a:defRPr b="1">
                <a:latin typeface="+mj-lt"/>
              </a:defRPr>
            </a:lvl1pPr>
          </a:lstStyle>
          <a:p>
            <a:pPr lvl="0"/>
            <a:r>
              <a:rPr lang="en-US" noProof="0"/>
              <a:t>Bullet 2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48424FDD-507C-4199-BFC6-8BC01D8992B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768283" y="4498400"/>
            <a:ext cx="3002400" cy="432000"/>
          </a:xfrm>
        </p:spPr>
        <p:txBody>
          <a:bodyPr/>
          <a:lstStyle>
            <a:lvl1pPr marL="0" indent="0" algn="l">
              <a:buNone/>
              <a:defRPr b="1">
                <a:latin typeface="+mj-lt"/>
              </a:defRPr>
            </a:lvl1pPr>
          </a:lstStyle>
          <a:p>
            <a:pPr lvl="0"/>
            <a:r>
              <a:rPr lang="en-US" noProof="0"/>
              <a:t>Bullet 3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DA4566DA-C848-4A27-BBC8-722932FFD7F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768283" y="1975094"/>
            <a:ext cx="3002400" cy="720000"/>
          </a:xfrm>
        </p:spPr>
        <p:txBody>
          <a:bodyPr/>
          <a:lstStyle>
            <a:lvl1pPr marL="0" indent="0" algn="l">
              <a:buNone/>
              <a:defRPr sz="1600"/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51" name="Octagon 50">
            <a:extLst>
              <a:ext uri="{FF2B5EF4-FFF2-40B4-BE49-F238E27FC236}">
                <a16:creationId xmlns:a16="http://schemas.microsoft.com/office/drawing/2014/main" xmlns="" id="{758B0359-60B9-4D73-825D-ACE303A61C50}"/>
              </a:ext>
            </a:extLst>
          </p:cNvPr>
          <p:cNvSpPr/>
          <p:nvPr userDrawn="1"/>
        </p:nvSpPr>
        <p:spPr>
          <a:xfrm rot="1361022">
            <a:off x="11394972" y="6053793"/>
            <a:ext cx="634795" cy="634795"/>
          </a:xfrm>
          <a:prstGeom prst="octagon">
            <a:avLst/>
          </a:prstGeom>
          <a:noFill/>
          <a:ln w="3175">
            <a:solidFill>
              <a:schemeClr val="bg1">
                <a:lumMod val="8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xmlns="" id="{09921541-DECE-43BB-BF92-A4B5D5EE5469}"/>
              </a:ext>
            </a:extLst>
          </p:cNvPr>
          <p:cNvSpPr/>
          <p:nvPr userDrawn="1"/>
        </p:nvSpPr>
        <p:spPr>
          <a:xfrm>
            <a:off x="11533871" y="6185902"/>
            <a:ext cx="73515" cy="7351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accent1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xmlns="" id="{83095B3B-1284-4E49-BE50-9C84BE7E58B6}"/>
              </a:ext>
            </a:extLst>
          </p:cNvPr>
          <p:cNvSpPr/>
          <p:nvPr userDrawn="1"/>
        </p:nvSpPr>
        <p:spPr>
          <a:xfrm>
            <a:off x="11892084" y="6561525"/>
            <a:ext cx="100439" cy="10043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xmlns="" id="{7491DD10-64CD-40CA-A0BB-397696C0C168}"/>
              </a:ext>
            </a:extLst>
          </p:cNvPr>
          <p:cNvSpPr/>
          <p:nvPr userDrawn="1"/>
        </p:nvSpPr>
        <p:spPr>
          <a:xfrm>
            <a:off x="11342875" y="5990144"/>
            <a:ext cx="260512" cy="260512"/>
          </a:xfrm>
          <a:prstGeom prst="ellipse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accent1"/>
              </a:solidFill>
            </a:endParaRPr>
          </a:p>
        </p:txBody>
      </p:sp>
      <p:sp>
        <p:nvSpPr>
          <p:cNvPr id="55" name="Slide Number Placeholder 54">
            <a:extLst>
              <a:ext uri="{FF2B5EF4-FFF2-40B4-BE49-F238E27FC236}">
                <a16:creationId xmlns:a16="http://schemas.microsoft.com/office/drawing/2014/main" xmlns="" id="{8702E81C-40F0-489E-8339-0139157E6327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xmlns="" id="{9089FAF0-BF60-4AB9-A62E-595008DC4646}"/>
              </a:ext>
            </a:extLst>
          </p:cNvPr>
          <p:cNvGrpSpPr/>
          <p:nvPr userDrawn="1"/>
        </p:nvGrpSpPr>
        <p:grpSpPr>
          <a:xfrm>
            <a:off x="1892000" y="2269752"/>
            <a:ext cx="3081180" cy="3011457"/>
            <a:chOff x="1892000" y="2269752"/>
            <a:chExt cx="3081180" cy="3011457"/>
          </a:xfrm>
        </p:grpSpPr>
        <p:sp>
          <p:nvSpPr>
            <p:cNvPr id="26" name="Freeform: Shape 13">
              <a:extLst>
                <a:ext uri="{FF2B5EF4-FFF2-40B4-BE49-F238E27FC236}">
                  <a16:creationId xmlns:a16="http://schemas.microsoft.com/office/drawing/2014/main" xmlns="" id="{ED7DCD52-0637-49D9-AD21-2DF94DD3E348}"/>
                </a:ext>
              </a:extLst>
            </p:cNvPr>
            <p:cNvSpPr/>
            <p:nvPr/>
          </p:nvSpPr>
          <p:spPr>
            <a:xfrm rot="4308689">
              <a:off x="2464728" y="2678543"/>
              <a:ext cx="1980696" cy="2066510"/>
            </a:xfrm>
            <a:custGeom>
              <a:avLst/>
              <a:gdLst>
                <a:gd name="connsiteX0" fmla="*/ 0 w 1980696"/>
                <a:gd name="connsiteY0" fmla="*/ 2066510 h 2066510"/>
                <a:gd name="connsiteX1" fmla="*/ 1138078 w 1980696"/>
                <a:gd name="connsiteY1" fmla="*/ 0 h 2066510"/>
                <a:gd name="connsiteX2" fmla="*/ 1980696 w 1980696"/>
                <a:gd name="connsiteY2" fmla="*/ 1530016 h 2066510"/>
                <a:gd name="connsiteX3" fmla="*/ 1459417 w 1980696"/>
                <a:gd name="connsiteY3" fmla="*/ 2066510 h 2066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80696" h="2066510">
                  <a:moveTo>
                    <a:pt x="0" y="2066510"/>
                  </a:moveTo>
                  <a:lnTo>
                    <a:pt x="1138078" y="0"/>
                  </a:lnTo>
                  <a:lnTo>
                    <a:pt x="1980696" y="1530016"/>
                  </a:lnTo>
                  <a:lnTo>
                    <a:pt x="1459417" y="2066510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xmlns="" id="{E6863CC2-FBFD-47D7-AB8F-DB2367EABF92}"/>
                </a:ext>
              </a:extLst>
            </p:cNvPr>
            <p:cNvSpPr/>
            <p:nvPr/>
          </p:nvSpPr>
          <p:spPr>
            <a:xfrm rot="13830869">
              <a:off x="2730967" y="5004791"/>
              <a:ext cx="346713" cy="206124"/>
            </a:xfrm>
            <a:custGeom>
              <a:avLst/>
              <a:gdLst>
                <a:gd name="connsiteX0" fmla="*/ 346713 w 346713"/>
                <a:gd name="connsiteY0" fmla="*/ 206124 h 206124"/>
                <a:gd name="connsiteX1" fmla="*/ 0 w 346713"/>
                <a:gd name="connsiteY1" fmla="*/ 206124 h 206124"/>
                <a:gd name="connsiteX2" fmla="*/ 86666 w 346713"/>
                <a:gd name="connsiteY2" fmla="*/ 0 h 206124"/>
                <a:gd name="connsiteX3" fmla="*/ 346713 w 346713"/>
                <a:gd name="connsiteY3" fmla="*/ 206124 h 206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6713" h="206124">
                  <a:moveTo>
                    <a:pt x="346713" y="206124"/>
                  </a:moveTo>
                  <a:lnTo>
                    <a:pt x="0" y="206124"/>
                  </a:lnTo>
                  <a:lnTo>
                    <a:pt x="86666" y="0"/>
                  </a:lnTo>
                  <a:lnTo>
                    <a:pt x="346713" y="206124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8" name="Freeform: Shape 17">
              <a:extLst>
                <a:ext uri="{FF2B5EF4-FFF2-40B4-BE49-F238E27FC236}">
                  <a16:creationId xmlns:a16="http://schemas.microsoft.com/office/drawing/2014/main" xmlns="" id="{09ADFC5E-3BBA-404B-A496-A4035DF5E859}"/>
                </a:ext>
              </a:extLst>
            </p:cNvPr>
            <p:cNvSpPr/>
            <p:nvPr/>
          </p:nvSpPr>
          <p:spPr>
            <a:xfrm rot="12431080">
              <a:off x="2802151" y="4740752"/>
              <a:ext cx="710669" cy="335543"/>
            </a:xfrm>
            <a:custGeom>
              <a:avLst/>
              <a:gdLst>
                <a:gd name="connsiteX0" fmla="*/ 710669 w 710669"/>
                <a:gd name="connsiteY0" fmla="*/ 176660 h 335543"/>
                <a:gd name="connsiteX1" fmla="*/ 0 w 710669"/>
                <a:gd name="connsiteY1" fmla="*/ 335543 h 335543"/>
                <a:gd name="connsiteX2" fmla="*/ 141082 w 710669"/>
                <a:gd name="connsiteY2" fmla="*/ 0 h 335543"/>
                <a:gd name="connsiteX3" fmla="*/ 487795 w 710669"/>
                <a:gd name="connsiteY3" fmla="*/ 0 h 335543"/>
                <a:gd name="connsiteX4" fmla="*/ 710669 w 710669"/>
                <a:gd name="connsiteY4" fmla="*/ 176660 h 335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0669" h="335543">
                  <a:moveTo>
                    <a:pt x="710669" y="176660"/>
                  </a:moveTo>
                  <a:lnTo>
                    <a:pt x="0" y="335543"/>
                  </a:lnTo>
                  <a:lnTo>
                    <a:pt x="141082" y="0"/>
                  </a:lnTo>
                  <a:lnTo>
                    <a:pt x="487795" y="0"/>
                  </a:lnTo>
                  <a:lnTo>
                    <a:pt x="710669" y="176660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9" name="Freeform: Shape 19">
              <a:extLst>
                <a:ext uri="{FF2B5EF4-FFF2-40B4-BE49-F238E27FC236}">
                  <a16:creationId xmlns:a16="http://schemas.microsoft.com/office/drawing/2014/main" xmlns="" id="{56E90DCD-03FB-4E9A-BD40-5269E9ACF1B1}"/>
                </a:ext>
              </a:extLst>
            </p:cNvPr>
            <p:cNvSpPr/>
            <p:nvPr/>
          </p:nvSpPr>
          <p:spPr>
            <a:xfrm rot="4308689">
              <a:off x="2058980" y="2102772"/>
              <a:ext cx="1246227" cy="1580187"/>
            </a:xfrm>
            <a:custGeom>
              <a:avLst/>
              <a:gdLst>
                <a:gd name="connsiteX0" fmla="*/ 0 w 1980696"/>
                <a:gd name="connsiteY0" fmla="*/ 2066510 h 2066510"/>
                <a:gd name="connsiteX1" fmla="*/ 1138078 w 1980696"/>
                <a:gd name="connsiteY1" fmla="*/ 0 h 2066510"/>
                <a:gd name="connsiteX2" fmla="*/ 1980696 w 1980696"/>
                <a:gd name="connsiteY2" fmla="*/ 1530016 h 2066510"/>
                <a:gd name="connsiteX3" fmla="*/ 1459417 w 1980696"/>
                <a:gd name="connsiteY3" fmla="*/ 2066510 h 2066510"/>
                <a:gd name="connsiteX0" fmla="*/ 0 w 1980696"/>
                <a:gd name="connsiteY0" fmla="*/ 1680311 h 1680311"/>
                <a:gd name="connsiteX1" fmla="*/ 1337031 w 1980696"/>
                <a:gd name="connsiteY1" fmla="*/ 0 h 1680311"/>
                <a:gd name="connsiteX2" fmla="*/ 1980696 w 1980696"/>
                <a:gd name="connsiteY2" fmla="*/ 1143817 h 1680311"/>
                <a:gd name="connsiteX3" fmla="*/ 1459417 w 1980696"/>
                <a:gd name="connsiteY3" fmla="*/ 1680311 h 1680311"/>
                <a:gd name="connsiteX4" fmla="*/ 0 w 1980696"/>
                <a:gd name="connsiteY4" fmla="*/ 1680311 h 1680311"/>
                <a:gd name="connsiteX0" fmla="*/ 0 w 1459417"/>
                <a:gd name="connsiteY0" fmla="*/ 1680311 h 1680311"/>
                <a:gd name="connsiteX1" fmla="*/ 1337031 w 1459417"/>
                <a:gd name="connsiteY1" fmla="*/ 0 h 1680311"/>
                <a:gd name="connsiteX2" fmla="*/ 1360698 w 1459417"/>
                <a:gd name="connsiteY2" fmla="*/ 208215 h 1680311"/>
                <a:gd name="connsiteX3" fmla="*/ 1459417 w 1459417"/>
                <a:gd name="connsiteY3" fmla="*/ 1680311 h 1680311"/>
                <a:gd name="connsiteX4" fmla="*/ 0 w 1459417"/>
                <a:gd name="connsiteY4" fmla="*/ 1680311 h 1680311"/>
                <a:gd name="connsiteX0" fmla="*/ 0 w 1360698"/>
                <a:gd name="connsiteY0" fmla="*/ 1680311 h 1688402"/>
                <a:gd name="connsiteX1" fmla="*/ 1337031 w 1360698"/>
                <a:gd name="connsiteY1" fmla="*/ 0 h 1688402"/>
                <a:gd name="connsiteX2" fmla="*/ 1360698 w 1360698"/>
                <a:gd name="connsiteY2" fmla="*/ 208215 h 1688402"/>
                <a:gd name="connsiteX3" fmla="*/ 278710 w 1360698"/>
                <a:gd name="connsiteY3" fmla="*/ 1688402 h 1688402"/>
                <a:gd name="connsiteX4" fmla="*/ 0 w 1360698"/>
                <a:gd name="connsiteY4" fmla="*/ 1680311 h 1688402"/>
                <a:gd name="connsiteX0" fmla="*/ 0 w 1360698"/>
                <a:gd name="connsiteY0" fmla="*/ 1680311 h 1698354"/>
                <a:gd name="connsiteX1" fmla="*/ 1337031 w 1360698"/>
                <a:gd name="connsiteY1" fmla="*/ 0 h 1698354"/>
                <a:gd name="connsiteX2" fmla="*/ 1360698 w 1360698"/>
                <a:gd name="connsiteY2" fmla="*/ 208215 h 1698354"/>
                <a:gd name="connsiteX3" fmla="*/ 415804 w 1360698"/>
                <a:gd name="connsiteY3" fmla="*/ 1698354 h 1698354"/>
                <a:gd name="connsiteX4" fmla="*/ 0 w 1360698"/>
                <a:gd name="connsiteY4" fmla="*/ 1680311 h 1698354"/>
                <a:gd name="connsiteX0" fmla="*/ 0 w 1360698"/>
                <a:gd name="connsiteY0" fmla="*/ 1556337 h 1574380"/>
                <a:gd name="connsiteX1" fmla="*/ 1226116 w 1360698"/>
                <a:gd name="connsiteY1" fmla="*/ 0 h 1574380"/>
                <a:gd name="connsiteX2" fmla="*/ 1360698 w 1360698"/>
                <a:gd name="connsiteY2" fmla="*/ 84241 h 1574380"/>
                <a:gd name="connsiteX3" fmla="*/ 415804 w 1360698"/>
                <a:gd name="connsiteY3" fmla="*/ 1574380 h 1574380"/>
                <a:gd name="connsiteX4" fmla="*/ 0 w 1360698"/>
                <a:gd name="connsiteY4" fmla="*/ 1556337 h 1574380"/>
                <a:gd name="connsiteX0" fmla="*/ 0 w 1303560"/>
                <a:gd name="connsiteY0" fmla="*/ 1556337 h 1574380"/>
                <a:gd name="connsiteX1" fmla="*/ 1226116 w 1303560"/>
                <a:gd name="connsiteY1" fmla="*/ 0 h 1574380"/>
                <a:gd name="connsiteX2" fmla="*/ 1303560 w 1303560"/>
                <a:gd name="connsiteY2" fmla="*/ 105569 h 1574380"/>
                <a:gd name="connsiteX3" fmla="*/ 415804 w 1303560"/>
                <a:gd name="connsiteY3" fmla="*/ 1574380 h 1574380"/>
                <a:gd name="connsiteX4" fmla="*/ 0 w 1303560"/>
                <a:gd name="connsiteY4" fmla="*/ 1556337 h 1574380"/>
                <a:gd name="connsiteX0" fmla="*/ 0 w 1246227"/>
                <a:gd name="connsiteY0" fmla="*/ 1580187 h 1580187"/>
                <a:gd name="connsiteX1" fmla="*/ 1168783 w 1246227"/>
                <a:gd name="connsiteY1" fmla="*/ 0 h 1580187"/>
                <a:gd name="connsiteX2" fmla="*/ 1246227 w 1246227"/>
                <a:gd name="connsiteY2" fmla="*/ 105569 h 1580187"/>
                <a:gd name="connsiteX3" fmla="*/ 358471 w 1246227"/>
                <a:gd name="connsiteY3" fmla="*/ 1574380 h 1580187"/>
                <a:gd name="connsiteX4" fmla="*/ 0 w 1246227"/>
                <a:gd name="connsiteY4" fmla="*/ 1580187 h 1580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6227" h="1580187">
                  <a:moveTo>
                    <a:pt x="0" y="1580187"/>
                  </a:moveTo>
                  <a:lnTo>
                    <a:pt x="1168783" y="0"/>
                  </a:lnTo>
                  <a:lnTo>
                    <a:pt x="1246227" y="105569"/>
                  </a:lnTo>
                  <a:lnTo>
                    <a:pt x="358471" y="1574380"/>
                  </a:lnTo>
                  <a:lnTo>
                    <a:pt x="0" y="1580187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0" name="Freeform: Shape 23">
              <a:extLst>
                <a:ext uri="{FF2B5EF4-FFF2-40B4-BE49-F238E27FC236}">
                  <a16:creationId xmlns:a16="http://schemas.microsoft.com/office/drawing/2014/main" xmlns="" id="{529D90B1-BC17-4168-A297-1DF303FB3C48}"/>
                </a:ext>
              </a:extLst>
            </p:cNvPr>
            <p:cNvSpPr/>
            <p:nvPr/>
          </p:nvSpPr>
          <p:spPr>
            <a:xfrm rot="17193105">
              <a:off x="4648324" y="3873318"/>
              <a:ext cx="243160" cy="406553"/>
            </a:xfrm>
            <a:custGeom>
              <a:avLst/>
              <a:gdLst>
                <a:gd name="connsiteX0" fmla="*/ 243160 w 243160"/>
                <a:gd name="connsiteY0" fmla="*/ 342071 h 406553"/>
                <a:gd name="connsiteX1" fmla="*/ 156493 w 243160"/>
                <a:gd name="connsiteY1" fmla="*/ 406553 h 406553"/>
                <a:gd name="connsiteX2" fmla="*/ 0 w 243160"/>
                <a:gd name="connsiteY2" fmla="*/ 0 h 406553"/>
                <a:gd name="connsiteX3" fmla="*/ 243160 w 243160"/>
                <a:gd name="connsiteY3" fmla="*/ 342071 h 406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3160" h="406553">
                  <a:moveTo>
                    <a:pt x="243160" y="342071"/>
                  </a:moveTo>
                  <a:lnTo>
                    <a:pt x="156493" y="406553"/>
                  </a:lnTo>
                  <a:lnTo>
                    <a:pt x="0" y="0"/>
                  </a:lnTo>
                  <a:lnTo>
                    <a:pt x="243160" y="342071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xmlns="" id="{6C5DEA8E-5C03-42CC-987D-490297890048}"/>
                </a:ext>
              </a:extLst>
            </p:cNvPr>
            <p:cNvSpPr/>
            <p:nvPr/>
          </p:nvSpPr>
          <p:spPr>
            <a:xfrm rot="17193105">
              <a:off x="4152588" y="3654247"/>
              <a:ext cx="692798" cy="510610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2" name="Freeform: Shape 28">
              <a:extLst>
                <a:ext uri="{FF2B5EF4-FFF2-40B4-BE49-F238E27FC236}">
                  <a16:creationId xmlns:a16="http://schemas.microsoft.com/office/drawing/2014/main" xmlns="" id="{404E048B-9C67-4EC0-82E9-DC9D4AEE9703}"/>
                </a:ext>
              </a:extLst>
            </p:cNvPr>
            <p:cNvSpPr/>
            <p:nvPr/>
          </p:nvSpPr>
          <p:spPr>
            <a:xfrm rot="4308689">
              <a:off x="3831248" y="2441608"/>
              <a:ext cx="648657" cy="777553"/>
            </a:xfrm>
            <a:custGeom>
              <a:avLst/>
              <a:gdLst>
                <a:gd name="connsiteX0" fmla="*/ 0 w 648657"/>
                <a:gd name="connsiteY0" fmla="*/ 777553 h 777553"/>
                <a:gd name="connsiteX1" fmla="*/ 255474 w 648657"/>
                <a:gd name="connsiteY1" fmla="*/ 0 h 777553"/>
                <a:gd name="connsiteX2" fmla="*/ 648657 w 648657"/>
                <a:gd name="connsiteY2" fmla="*/ 713937 h 777553"/>
                <a:gd name="connsiteX3" fmla="*/ 0 w 648657"/>
                <a:gd name="connsiteY3" fmla="*/ 777553 h 777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8657" h="777553">
                  <a:moveTo>
                    <a:pt x="0" y="777553"/>
                  </a:moveTo>
                  <a:lnTo>
                    <a:pt x="255474" y="0"/>
                  </a:lnTo>
                  <a:lnTo>
                    <a:pt x="648657" y="713937"/>
                  </a:lnTo>
                  <a:lnTo>
                    <a:pt x="0" y="777553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8" name="Picture Placeholder 3">
            <a:extLst>
              <a:ext uri="{FF2B5EF4-FFF2-40B4-BE49-F238E27FC236}">
                <a16:creationId xmlns:a16="http://schemas.microsoft.com/office/drawing/2014/main" xmlns="" id="{EC82E52C-5E33-5942-8474-7ED4354EC95D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7405874" y="4835817"/>
            <a:ext cx="691688" cy="69168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39" name="Picture Placeholder 3">
            <a:extLst>
              <a:ext uri="{FF2B5EF4-FFF2-40B4-BE49-F238E27FC236}">
                <a16:creationId xmlns:a16="http://schemas.microsoft.com/office/drawing/2014/main" xmlns="" id="{07EC0147-5BE6-9248-BF42-BD99608F459C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7405874" y="3271181"/>
            <a:ext cx="691688" cy="69168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40" name="Picture Placeholder 3">
            <a:extLst>
              <a:ext uri="{FF2B5EF4-FFF2-40B4-BE49-F238E27FC236}">
                <a16:creationId xmlns:a16="http://schemas.microsoft.com/office/drawing/2014/main" xmlns="" id="{2B8E1942-1472-BC49-A624-3A31190A69E1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7405874" y="1706545"/>
            <a:ext cx="691688" cy="69168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cxnSp>
        <p:nvCxnSpPr>
          <p:cNvPr id="36" name="Straight Connector 35" descr="First divider line on slide">
            <a:extLst>
              <a:ext uri="{FF2B5EF4-FFF2-40B4-BE49-F238E27FC236}">
                <a16:creationId xmlns:a16="http://schemas.microsoft.com/office/drawing/2014/main" xmlns="" id="{6DFB56AF-75D4-4B38-B5A6-12AC8AD163E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8768283" y="2616579"/>
            <a:ext cx="2378687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 descr="Second divider line on slide">
            <a:extLst>
              <a:ext uri="{FF2B5EF4-FFF2-40B4-BE49-F238E27FC236}">
                <a16:creationId xmlns:a16="http://schemas.microsoft.com/office/drawing/2014/main" xmlns="" id="{571A0042-84F7-4FAD-9DB9-A5B53E5F0AA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8768283" y="4109914"/>
            <a:ext cx="2378687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17981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gital Produ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: Shape 23">
            <a:extLst>
              <a:ext uri="{FF2B5EF4-FFF2-40B4-BE49-F238E27FC236}">
                <a16:creationId xmlns:a16="http://schemas.microsoft.com/office/drawing/2014/main" xmlns="" id="{5F6D6B0F-FF8B-4D60-B712-A57904D5502C}"/>
              </a:ext>
            </a:extLst>
          </p:cNvPr>
          <p:cNvSpPr/>
          <p:nvPr userDrawn="1"/>
        </p:nvSpPr>
        <p:spPr>
          <a:xfrm rot="19260823">
            <a:off x="10216425" y="538864"/>
            <a:ext cx="467362" cy="344458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xmlns="" id="{FFF5FB50-33B5-4195-92D6-70891F240926}"/>
              </a:ext>
            </a:extLst>
          </p:cNvPr>
          <p:cNvSpPr/>
          <p:nvPr userDrawn="1"/>
        </p:nvSpPr>
        <p:spPr>
          <a:xfrm rot="20377627">
            <a:off x="10678141" y="849218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xmlns="" id="{EECD958F-56E9-4A3B-9C25-D5970592C848}"/>
              </a:ext>
            </a:extLst>
          </p:cNvPr>
          <p:cNvSpPr/>
          <p:nvPr userDrawn="1"/>
        </p:nvSpPr>
        <p:spPr>
          <a:xfrm rot="19260823">
            <a:off x="10717367" y="620572"/>
            <a:ext cx="250689" cy="18476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xmlns="" id="{72F4FF18-9272-43AF-912E-B1CF8BF148D4}"/>
              </a:ext>
            </a:extLst>
          </p:cNvPr>
          <p:cNvSpPr/>
          <p:nvPr userDrawn="1"/>
        </p:nvSpPr>
        <p:spPr>
          <a:xfrm rot="19810388">
            <a:off x="11064926" y="78160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xmlns="" id="{AE9C7EB4-9E81-4394-8C2C-A54BBD15B51D}"/>
              </a:ext>
            </a:extLst>
          </p:cNvPr>
          <p:cNvSpPr/>
          <p:nvPr userDrawn="1"/>
        </p:nvSpPr>
        <p:spPr>
          <a:xfrm rot="18277851">
            <a:off x="11152527" y="38205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xmlns="" id="{FE681EC0-A139-4B14-89E8-F237CB63D4C9}"/>
              </a:ext>
            </a:extLst>
          </p:cNvPr>
          <p:cNvSpPr/>
          <p:nvPr userDrawn="1"/>
        </p:nvSpPr>
        <p:spPr>
          <a:xfrm rot="20761418">
            <a:off x="11545452" y="1030689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xmlns="" id="{87F87648-ABB4-4C97-BB6D-58342407E9DF}"/>
              </a:ext>
            </a:extLst>
          </p:cNvPr>
          <p:cNvSpPr/>
          <p:nvPr userDrawn="1"/>
        </p:nvSpPr>
        <p:spPr>
          <a:xfrm rot="17315293">
            <a:off x="11756248" y="24755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xmlns="" id="{0802EFEB-F4DF-4501-91AA-173B60EBBBAA}"/>
              </a:ext>
            </a:extLst>
          </p:cNvPr>
          <p:cNvSpPr/>
          <p:nvPr userDrawn="1"/>
        </p:nvSpPr>
        <p:spPr>
          <a:xfrm rot="20082236">
            <a:off x="11448108" y="631127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xmlns="" id="{109FE51D-8E02-4ED7-862B-5CF838F7F77F}"/>
              </a:ext>
            </a:extLst>
          </p:cNvPr>
          <p:cNvSpPr/>
          <p:nvPr userDrawn="1"/>
        </p:nvSpPr>
        <p:spPr>
          <a:xfrm rot="19879732">
            <a:off x="11668879" y="824433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xmlns="" id="{4ECB9E40-5923-4571-9C8E-D7412C1283B2}"/>
              </a:ext>
            </a:extLst>
          </p:cNvPr>
          <p:cNvSpPr/>
          <p:nvPr userDrawn="1"/>
        </p:nvSpPr>
        <p:spPr>
          <a:xfrm rot="328041">
            <a:off x="10094502" y="901548"/>
            <a:ext cx="579699" cy="606799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  <a:gd name="connsiteX0" fmla="*/ 487806 w 487806"/>
              <a:gd name="connsiteY0" fmla="*/ 171848 h 510610"/>
              <a:gd name="connsiteX1" fmla="*/ 308036 w 487806"/>
              <a:gd name="connsiteY1" fmla="*/ 510610 h 510610"/>
              <a:gd name="connsiteX2" fmla="*/ 0 w 487806"/>
              <a:gd name="connsiteY2" fmla="*/ 0 h 510610"/>
              <a:gd name="connsiteX3" fmla="*/ 487806 w 487806"/>
              <a:gd name="connsiteY3" fmla="*/ 171848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7806" h="510610">
                <a:moveTo>
                  <a:pt x="487806" y="171848"/>
                </a:moveTo>
                <a:lnTo>
                  <a:pt x="308036" y="510610"/>
                </a:lnTo>
                <a:lnTo>
                  <a:pt x="0" y="0"/>
                </a:lnTo>
                <a:lnTo>
                  <a:pt x="487806" y="17184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xmlns="" id="{E46052C9-826B-47AC-9F6B-3078D4F43748}"/>
              </a:ext>
            </a:extLst>
          </p:cNvPr>
          <p:cNvSpPr/>
          <p:nvPr userDrawn="1"/>
        </p:nvSpPr>
        <p:spPr>
          <a:xfrm>
            <a:off x="10871770" y="1202556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xmlns="" id="{0C3867F5-4C6F-48BE-9DFF-9046D1FE6771}"/>
              </a:ext>
            </a:extLst>
          </p:cNvPr>
          <p:cNvSpPr/>
          <p:nvPr userDrawn="1"/>
        </p:nvSpPr>
        <p:spPr>
          <a:xfrm rot="20761418">
            <a:off x="11512604" y="1484835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xmlns="" id="{7B0CB40F-9E6F-457D-9C1F-9769BC3AE13E}"/>
              </a:ext>
            </a:extLst>
          </p:cNvPr>
          <p:cNvSpPr/>
          <p:nvPr userDrawn="1"/>
        </p:nvSpPr>
        <p:spPr>
          <a:xfrm rot="1160487">
            <a:off x="10291662" y="1614015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xmlns="" id="{0FCD03E7-2128-4C04-A914-409506646A76}"/>
              </a:ext>
            </a:extLst>
          </p:cNvPr>
          <p:cNvSpPr/>
          <p:nvPr userDrawn="1"/>
        </p:nvSpPr>
        <p:spPr>
          <a:xfrm rot="803026">
            <a:off x="11586107" y="2015428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xmlns="" id="{0725BC56-C7B6-400F-80F9-3F968E2CAE0E}"/>
              </a:ext>
            </a:extLst>
          </p:cNvPr>
          <p:cNvGrpSpPr/>
          <p:nvPr userDrawn="1"/>
        </p:nvGrpSpPr>
        <p:grpSpPr>
          <a:xfrm>
            <a:off x="3383603" y="1013721"/>
            <a:ext cx="7749965" cy="5100743"/>
            <a:chOff x="510812" y="938373"/>
            <a:chExt cx="8073393" cy="5313612"/>
          </a:xfrm>
        </p:grpSpPr>
        <p:sp>
          <p:nvSpPr>
            <p:cNvPr id="44" name="Rounded Rectangle 15">
              <a:extLst>
                <a:ext uri="{FF2B5EF4-FFF2-40B4-BE49-F238E27FC236}">
                  <a16:creationId xmlns:a16="http://schemas.microsoft.com/office/drawing/2014/main" xmlns="" id="{1EC806EC-A1B2-4893-9504-1D7FFE8E238F}"/>
                </a:ext>
              </a:extLst>
            </p:cNvPr>
            <p:cNvSpPr/>
            <p:nvPr/>
          </p:nvSpPr>
          <p:spPr>
            <a:xfrm>
              <a:off x="877709" y="938373"/>
              <a:ext cx="7339600" cy="5234482"/>
            </a:xfrm>
            <a:prstGeom prst="round2SameRect">
              <a:avLst>
                <a:gd name="adj1" fmla="val 5601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 w="3175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noProof="0" dirty="0"/>
            </a:p>
          </p:txBody>
        </p:sp>
        <p:sp>
          <p:nvSpPr>
            <p:cNvPr id="45" name="Rounded Rectangle 15">
              <a:extLst>
                <a:ext uri="{FF2B5EF4-FFF2-40B4-BE49-F238E27FC236}">
                  <a16:creationId xmlns:a16="http://schemas.microsoft.com/office/drawing/2014/main" xmlns="" id="{535A1B12-6F16-41A0-A6B1-4AD0CCB5A081}"/>
                </a:ext>
              </a:extLst>
            </p:cNvPr>
            <p:cNvSpPr/>
            <p:nvPr/>
          </p:nvSpPr>
          <p:spPr>
            <a:xfrm>
              <a:off x="930758" y="995668"/>
              <a:ext cx="7233502" cy="5177187"/>
            </a:xfrm>
            <a:prstGeom prst="round2SameRect">
              <a:avLst>
                <a:gd name="adj1" fmla="val 4499"/>
                <a:gd name="adj2" fmla="val 0"/>
              </a:avLst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xmlns="" id="{379B244F-CF81-4500-A78E-495ABA6828BA}"/>
                </a:ext>
              </a:extLst>
            </p:cNvPr>
            <p:cNvSpPr/>
            <p:nvPr/>
          </p:nvSpPr>
          <p:spPr>
            <a:xfrm rot="16200000">
              <a:off x="2264894" y="295974"/>
              <a:ext cx="4565229" cy="6599909"/>
            </a:xfrm>
            <a:prstGeom prst="roundRect">
              <a:avLst>
                <a:gd name="adj" fmla="val 1476"/>
              </a:avLst>
            </a:prstGeom>
            <a:solidFill>
              <a:schemeClr val="bg1"/>
            </a:solidFill>
            <a:ln w="31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47" name="Rounded Rectangle 15">
              <a:extLst>
                <a:ext uri="{FF2B5EF4-FFF2-40B4-BE49-F238E27FC236}">
                  <a16:creationId xmlns:a16="http://schemas.microsoft.com/office/drawing/2014/main" xmlns="" id="{EE88F157-E260-486F-937E-C18428699861}"/>
                </a:ext>
              </a:extLst>
            </p:cNvPr>
            <p:cNvSpPr/>
            <p:nvPr/>
          </p:nvSpPr>
          <p:spPr>
            <a:xfrm rot="10800000">
              <a:off x="510812" y="5998253"/>
              <a:ext cx="8073393" cy="24897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48" name="Rounded Rectangle 15">
              <a:extLst>
                <a:ext uri="{FF2B5EF4-FFF2-40B4-BE49-F238E27FC236}">
                  <a16:creationId xmlns:a16="http://schemas.microsoft.com/office/drawing/2014/main" xmlns="" id="{F736AFAF-44AD-47CE-A63B-210102A4BF0B}"/>
                </a:ext>
              </a:extLst>
            </p:cNvPr>
            <p:cNvSpPr/>
            <p:nvPr userDrawn="1"/>
          </p:nvSpPr>
          <p:spPr>
            <a:xfrm>
              <a:off x="3668019" y="6206338"/>
              <a:ext cx="1758981" cy="45647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>
                    <a:alpha val="0"/>
                  </a:schemeClr>
                </a:gs>
                <a:gs pos="100000">
                  <a:schemeClr val="tx1">
                    <a:alpha val="31000"/>
                  </a:schemeClr>
                </a:gs>
              </a:gsLst>
              <a:lin ang="16200000" scaled="0"/>
            </a:gradFill>
            <a:ln w="3175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noProof="0" dirty="0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xmlns="" id="{A4F6457E-3660-4E80-82BC-8894D701DEE9}"/>
                </a:ext>
              </a:extLst>
            </p:cNvPr>
            <p:cNvSpPr/>
            <p:nvPr/>
          </p:nvSpPr>
          <p:spPr>
            <a:xfrm rot="16200000">
              <a:off x="4660498" y="1119143"/>
              <a:ext cx="48680" cy="4868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0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noProof="0" dirty="0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xmlns="" id="{88230416-7E55-4CB0-9548-491BA471E9E8}"/>
                </a:ext>
              </a:extLst>
            </p:cNvPr>
            <p:cNvSpPr/>
            <p:nvPr/>
          </p:nvSpPr>
          <p:spPr>
            <a:xfrm rot="16200000">
              <a:off x="4505961" y="1106017"/>
              <a:ext cx="83096" cy="8309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3175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noProof="0" dirty="0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xmlns="" id="{FE3C1810-AD4F-4393-928E-CFA8053A2CC2}"/>
                </a:ext>
              </a:extLst>
            </p:cNvPr>
            <p:cNvSpPr/>
            <p:nvPr/>
          </p:nvSpPr>
          <p:spPr>
            <a:xfrm rot="16200000">
              <a:off x="4524686" y="1124741"/>
              <a:ext cx="45647" cy="45647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3175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noProof="0" dirty="0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1152000"/>
            <a:ext cx="2951603" cy="2196235"/>
          </a:xfrm>
        </p:spPr>
        <p:txBody>
          <a:bodyPr anchor="b"/>
          <a:lstStyle>
            <a:lvl1pPr marL="0" indent="0">
              <a:buNone/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26670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542925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809625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076325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Emphasized text can go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xmlns="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xmlns="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8C1EA41E-F6C4-484F-95E9-42978FF2162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092796" y="1376357"/>
            <a:ext cx="6333545" cy="4379625"/>
          </a:xfrm>
          <a:prstGeom prst="roundRect">
            <a:avLst>
              <a:gd name="adj" fmla="val 1356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 dirty="0"/>
              <a:t>Insert or Drag and Drop Image Here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35FD3B7C-17C6-4327-986C-A8A6D6EC1B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1800" y="3509766"/>
            <a:ext cx="2951163" cy="2322709"/>
          </a:xfrm>
        </p:spPr>
        <p:txBody>
          <a:bodyPr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3362864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Image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val 17">
            <a:extLst>
              <a:ext uri="{FF2B5EF4-FFF2-40B4-BE49-F238E27FC236}">
                <a16:creationId xmlns:a16="http://schemas.microsoft.com/office/drawing/2014/main" xmlns="" id="{139FC94F-AE30-1048-843A-295FA302AC56}"/>
              </a:ext>
            </a:extLst>
          </p:cNvPr>
          <p:cNvSpPr>
            <a:spLocks noChangeAspect="1"/>
          </p:cNvSpPr>
          <p:nvPr userDrawn="1"/>
        </p:nvSpPr>
        <p:spPr>
          <a:xfrm>
            <a:off x="8294151" y="2030748"/>
            <a:ext cx="1508760" cy="15087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xmlns="" id="{A037F3B8-BD34-EA4F-A1C0-4006B373159E}"/>
              </a:ext>
            </a:extLst>
          </p:cNvPr>
          <p:cNvSpPr>
            <a:spLocks noChangeAspect="1"/>
          </p:cNvSpPr>
          <p:nvPr userDrawn="1"/>
        </p:nvSpPr>
        <p:spPr>
          <a:xfrm>
            <a:off x="5345060" y="2030748"/>
            <a:ext cx="1508760" cy="15087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xmlns="" id="{8A1CF33D-645D-E940-8FF4-6178A32A19A2}"/>
              </a:ext>
            </a:extLst>
          </p:cNvPr>
          <p:cNvSpPr>
            <a:spLocks noChangeAspect="1"/>
          </p:cNvSpPr>
          <p:nvPr userDrawn="1"/>
        </p:nvSpPr>
        <p:spPr>
          <a:xfrm>
            <a:off x="2398763" y="2030748"/>
            <a:ext cx="1508760" cy="15087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xmlns="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xmlns="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1F5B3657-F2AE-455A-BF81-1A0C2ACECD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071452" y="4688112"/>
            <a:ext cx="2160588" cy="900000"/>
          </a:xfrm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6A983D98-E0AB-429A-9EC2-B50D4216D6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20543" y="4688112"/>
            <a:ext cx="2160588" cy="900000"/>
          </a:xfrm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755213BF-EF6D-45DC-A01B-DE6C2F23A6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969634" y="4683647"/>
            <a:ext cx="2160588" cy="900000"/>
          </a:xfrm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6D972951-9088-4993-8DED-9DA3B6B08CF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71453" y="3926335"/>
            <a:ext cx="2160587" cy="504000"/>
          </a:xfrm>
        </p:spPr>
        <p:txBody>
          <a:bodyPr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/>
            <a:r>
              <a:rPr lang="en-US" noProof="0"/>
              <a:t>Bullet 2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48424FDD-507C-4199-BFC6-8BC01D8992B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20543" y="3926335"/>
            <a:ext cx="2160588" cy="504000"/>
          </a:xfrm>
        </p:spPr>
        <p:txBody>
          <a:bodyPr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/>
            <a:r>
              <a:rPr lang="en-US" noProof="0"/>
              <a:t>Bullet 3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33DAFB20-1343-4578-8AA0-0378B674F1B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969635" y="3926335"/>
            <a:ext cx="2160587" cy="504000"/>
          </a:xfrm>
        </p:spPr>
        <p:txBody>
          <a:bodyPr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/>
            <a:r>
              <a:rPr lang="en-US" noProof="0"/>
              <a:t>Bullet 4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36DD16A0-27CF-480C-8ADD-7BB99E0031A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31800" y="1080000"/>
            <a:ext cx="11339513" cy="276561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 Header</a:t>
            </a:r>
          </a:p>
        </p:txBody>
      </p:sp>
      <p:sp>
        <p:nvSpPr>
          <p:cNvPr id="20" name="Picture Placeholder 3">
            <a:extLst>
              <a:ext uri="{FF2B5EF4-FFF2-40B4-BE49-F238E27FC236}">
                <a16:creationId xmlns:a16="http://schemas.microsoft.com/office/drawing/2014/main" xmlns="" id="{06B6D0B6-0884-CD46-A1B0-9FED03C22626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2724708" y="2358091"/>
            <a:ext cx="854075" cy="85407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xmlns="" id="{BAAC12A0-90C3-984B-A8FC-7EB4AA432E3A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5672402" y="2358091"/>
            <a:ext cx="854075" cy="85407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22" name="Picture Placeholder 3">
            <a:extLst>
              <a:ext uri="{FF2B5EF4-FFF2-40B4-BE49-F238E27FC236}">
                <a16:creationId xmlns:a16="http://schemas.microsoft.com/office/drawing/2014/main" xmlns="" id="{51565942-8816-734B-BEEE-1258F13B66DA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8621493" y="2358090"/>
            <a:ext cx="854075" cy="85407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cxnSp>
        <p:nvCxnSpPr>
          <p:cNvPr id="23" name="Straight Connector 22" descr="First divider line on slide">
            <a:extLst>
              <a:ext uri="{FF2B5EF4-FFF2-40B4-BE49-F238E27FC236}">
                <a16:creationId xmlns:a16="http://schemas.microsoft.com/office/drawing/2014/main" xmlns="" id="{6662760C-CBD5-4072-A5AC-2AC3DFF4187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 userDrawn="1"/>
        </p:nvCxnSpPr>
        <p:spPr>
          <a:xfrm>
            <a:off x="4626292" y="2033542"/>
            <a:ext cx="0" cy="1487495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 descr="Second divider line on slide">
            <a:extLst>
              <a:ext uri="{FF2B5EF4-FFF2-40B4-BE49-F238E27FC236}">
                <a16:creationId xmlns:a16="http://schemas.microsoft.com/office/drawing/2014/main" xmlns="" id="{1E0F6676-ECF9-4320-A187-9C308A86D97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 userDrawn="1"/>
        </p:nvCxnSpPr>
        <p:spPr>
          <a:xfrm>
            <a:off x="7575384" y="2033542"/>
            <a:ext cx="0" cy="1487495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20024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Numbers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 Placeholder 3">
            <a:extLst>
              <a:ext uri="{FF2B5EF4-FFF2-40B4-BE49-F238E27FC236}">
                <a16:creationId xmlns:a16="http://schemas.microsoft.com/office/drawing/2014/main" xmlns="" id="{E6E9DC6E-6F00-46BA-B990-095D92A3588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90706" y="1579984"/>
            <a:ext cx="4348065" cy="4348065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txBody>
          <a:bodyPr anchor="ctr"/>
          <a:lstStyle>
            <a:lvl1pPr marL="0" indent="0" algn="ctr">
              <a:buNone/>
              <a:defRPr sz="21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Section Header</a:t>
            </a:r>
          </a:p>
        </p:txBody>
      </p:sp>
      <p:sp>
        <p:nvSpPr>
          <p:cNvPr id="27" name="Text Placeholder 9">
            <a:extLst>
              <a:ext uri="{FF2B5EF4-FFF2-40B4-BE49-F238E27FC236}">
                <a16:creationId xmlns:a16="http://schemas.microsoft.com/office/drawing/2014/main" xmlns="" id="{76D2E128-93A5-440C-A234-55AC27F90F8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739330" y="1754721"/>
            <a:ext cx="3998591" cy="3998591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sz="21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266700" lvl="0" indent="-266700" algn="ctr"/>
            <a:r>
              <a:rPr lang="en-US" noProof="0"/>
              <a:t>Section Header</a:t>
            </a:r>
          </a:p>
        </p:txBody>
      </p:sp>
      <p:sp>
        <p:nvSpPr>
          <p:cNvPr id="28" name="Text Placeholder 9">
            <a:extLst>
              <a:ext uri="{FF2B5EF4-FFF2-40B4-BE49-F238E27FC236}">
                <a16:creationId xmlns:a16="http://schemas.microsoft.com/office/drawing/2014/main" xmlns="" id="{315814FC-F14E-4ECD-A97E-869936E55DF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238481" y="2193897"/>
            <a:ext cx="3120238" cy="3120238"/>
          </a:xfrm>
          <a:prstGeom prst="ellipse">
            <a:avLst/>
          </a:prstGeom>
          <a:noFill/>
          <a:ln>
            <a:solidFill>
              <a:schemeClr val="accent3"/>
            </a:solidFill>
          </a:ln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sz="21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266700" lvl="0" indent="-266700" algn="ctr"/>
            <a:r>
              <a:rPr lang="en-US" noProof="0"/>
              <a:t>Section Header</a:t>
            </a:r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xmlns="" id="{A8E117AC-4076-4663-96EA-12A984AAA63A}"/>
              </a:ext>
            </a:extLst>
          </p:cNvPr>
          <p:cNvSpPr/>
          <p:nvPr userDrawn="1"/>
        </p:nvSpPr>
        <p:spPr>
          <a:xfrm>
            <a:off x="4740115" y="2772299"/>
            <a:ext cx="494967" cy="1963434"/>
          </a:xfrm>
          <a:custGeom>
            <a:avLst/>
            <a:gdLst>
              <a:gd name="connsiteX0" fmla="*/ 258706 w 494967"/>
              <a:gd name="connsiteY0" fmla="*/ 0 h 1963434"/>
              <a:gd name="connsiteX1" fmla="*/ 324121 w 494967"/>
              <a:gd name="connsiteY1" fmla="*/ 135794 h 1963434"/>
              <a:gd name="connsiteX2" fmla="*/ 494967 w 494967"/>
              <a:gd name="connsiteY2" fmla="*/ 982025 h 1963434"/>
              <a:gd name="connsiteX3" fmla="*/ 324121 w 494967"/>
              <a:gd name="connsiteY3" fmla="*/ 1828257 h 1963434"/>
              <a:gd name="connsiteX4" fmla="*/ 259003 w 494967"/>
              <a:gd name="connsiteY4" fmla="*/ 1963434 h 1963434"/>
              <a:gd name="connsiteX5" fmla="*/ 241238 w 494967"/>
              <a:gd name="connsiteY5" fmla="*/ 1934192 h 1963434"/>
              <a:gd name="connsiteX6" fmla="*/ 0 w 494967"/>
              <a:gd name="connsiteY6" fmla="*/ 981472 h 1963434"/>
              <a:gd name="connsiteX7" fmla="*/ 241238 w 494967"/>
              <a:gd name="connsiteY7" fmla="*/ 28753 h 1963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94967" h="1963434">
                <a:moveTo>
                  <a:pt x="258706" y="0"/>
                </a:moveTo>
                <a:lnTo>
                  <a:pt x="324121" y="135794"/>
                </a:lnTo>
                <a:cubicBezTo>
                  <a:pt x="434133" y="395891"/>
                  <a:pt x="494967" y="681854"/>
                  <a:pt x="494967" y="982025"/>
                </a:cubicBezTo>
                <a:cubicBezTo>
                  <a:pt x="494967" y="1282196"/>
                  <a:pt x="434133" y="1568159"/>
                  <a:pt x="324121" y="1828257"/>
                </a:cubicBezTo>
                <a:lnTo>
                  <a:pt x="259003" y="1963434"/>
                </a:lnTo>
                <a:lnTo>
                  <a:pt x="241238" y="1934192"/>
                </a:lnTo>
                <a:cubicBezTo>
                  <a:pt x="87390" y="1650983"/>
                  <a:pt x="0" y="1326433"/>
                  <a:pt x="0" y="981472"/>
                </a:cubicBezTo>
                <a:cubicBezTo>
                  <a:pt x="0" y="636511"/>
                  <a:pt x="87390" y="311961"/>
                  <a:pt x="241238" y="28753"/>
                </a:cubicBezTo>
                <a:close/>
              </a:path>
            </a:pathLst>
          </a:custGeom>
          <a:pattFill prst="dk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xmlns="" id="{33BA9298-2BC7-49EF-BEB7-E71095424207}"/>
              </a:ext>
            </a:extLst>
          </p:cNvPr>
          <p:cNvSpPr/>
          <p:nvPr userDrawn="1"/>
        </p:nvSpPr>
        <p:spPr>
          <a:xfrm>
            <a:off x="8245937" y="2863999"/>
            <a:ext cx="491664" cy="1780035"/>
          </a:xfrm>
          <a:custGeom>
            <a:avLst/>
            <a:gdLst>
              <a:gd name="connsiteX0" fmla="*/ 279162 w 491664"/>
              <a:gd name="connsiteY0" fmla="*/ 0 h 1780035"/>
              <a:gd name="connsiteX1" fmla="*/ 334593 w 491664"/>
              <a:gd name="connsiteY1" fmla="*/ 115068 h 1780035"/>
              <a:gd name="connsiteX2" fmla="*/ 491664 w 491664"/>
              <a:gd name="connsiteY2" fmla="*/ 893069 h 1780035"/>
              <a:gd name="connsiteX3" fmla="*/ 334593 w 491664"/>
              <a:gd name="connsiteY3" fmla="*/ 1671070 h 1780035"/>
              <a:gd name="connsiteX4" fmla="*/ 282102 w 491664"/>
              <a:gd name="connsiteY4" fmla="*/ 1780035 h 1780035"/>
              <a:gd name="connsiteX5" fmla="*/ 265807 w 491664"/>
              <a:gd name="connsiteY5" fmla="*/ 1758245 h 1780035"/>
              <a:gd name="connsiteX6" fmla="*/ 0 w 491664"/>
              <a:gd name="connsiteY6" fmla="*/ 888052 h 1780035"/>
              <a:gd name="connsiteX7" fmla="*/ 265807 w 491664"/>
              <a:gd name="connsiteY7" fmla="*/ 17859 h 1780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91664" h="1780035">
                <a:moveTo>
                  <a:pt x="279162" y="0"/>
                </a:moveTo>
                <a:lnTo>
                  <a:pt x="334593" y="115068"/>
                </a:lnTo>
                <a:cubicBezTo>
                  <a:pt x="435735" y="354195"/>
                  <a:pt x="491664" y="617100"/>
                  <a:pt x="491664" y="893069"/>
                </a:cubicBezTo>
                <a:cubicBezTo>
                  <a:pt x="491664" y="1169038"/>
                  <a:pt x="435735" y="1431944"/>
                  <a:pt x="334593" y="1671070"/>
                </a:cubicBezTo>
                <a:lnTo>
                  <a:pt x="282102" y="1780035"/>
                </a:lnTo>
                <a:lnTo>
                  <a:pt x="265807" y="1758245"/>
                </a:lnTo>
                <a:cubicBezTo>
                  <a:pt x="97991" y="1509844"/>
                  <a:pt x="0" y="1210391"/>
                  <a:pt x="0" y="888052"/>
                </a:cubicBezTo>
                <a:cubicBezTo>
                  <a:pt x="0" y="565713"/>
                  <a:pt x="97991" y="266261"/>
                  <a:pt x="265807" y="17859"/>
                </a:cubicBezTo>
                <a:close/>
              </a:path>
            </a:pathLst>
          </a:custGeom>
          <a:pattFill prst="dkUpDiag">
            <a:fgClr>
              <a:schemeClr val="accent2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xmlns="" id="{D850331C-9383-4367-8C09-8FBE227C98B4}"/>
              </a:ext>
            </a:extLst>
          </p:cNvPr>
          <p:cNvSpPr/>
          <p:nvPr userDrawn="1"/>
        </p:nvSpPr>
        <p:spPr>
          <a:xfrm rot="6973557">
            <a:off x="9799840" y="198216"/>
            <a:ext cx="748251" cy="780669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0696" h="2066510">
                <a:moveTo>
                  <a:pt x="0" y="2066510"/>
                </a:moveTo>
                <a:lnTo>
                  <a:pt x="1138078" y="0"/>
                </a:lnTo>
                <a:lnTo>
                  <a:pt x="1980696" y="1530016"/>
                </a:lnTo>
                <a:lnTo>
                  <a:pt x="1459417" y="206651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xmlns="" id="{D5AADDFA-0151-46BA-B788-3C5B8FC5B5FD}"/>
              </a:ext>
            </a:extLst>
          </p:cNvPr>
          <p:cNvSpPr/>
          <p:nvPr userDrawn="1"/>
        </p:nvSpPr>
        <p:spPr>
          <a:xfrm rot="5483574">
            <a:off x="9854193" y="808595"/>
            <a:ext cx="243160" cy="406553"/>
          </a:xfrm>
          <a:custGeom>
            <a:avLst/>
            <a:gdLst>
              <a:gd name="connsiteX0" fmla="*/ 243160 w 243160"/>
              <a:gd name="connsiteY0" fmla="*/ 342071 h 406553"/>
              <a:gd name="connsiteX1" fmla="*/ 156493 w 243160"/>
              <a:gd name="connsiteY1" fmla="*/ 406553 h 406553"/>
              <a:gd name="connsiteX2" fmla="*/ 0 w 243160"/>
              <a:gd name="connsiteY2" fmla="*/ 0 h 406553"/>
              <a:gd name="connsiteX3" fmla="*/ 243160 w 243160"/>
              <a:gd name="connsiteY3" fmla="*/ 342071 h 406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160" h="406553">
                <a:moveTo>
                  <a:pt x="243160" y="342071"/>
                </a:moveTo>
                <a:lnTo>
                  <a:pt x="156493" y="406553"/>
                </a:lnTo>
                <a:lnTo>
                  <a:pt x="0" y="0"/>
                </a:lnTo>
                <a:lnTo>
                  <a:pt x="243160" y="34207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xmlns="" id="{CC98EDD7-AC10-482C-9B0F-9EE170C1F8C4}"/>
              </a:ext>
            </a:extLst>
          </p:cNvPr>
          <p:cNvSpPr/>
          <p:nvPr userDrawn="1"/>
        </p:nvSpPr>
        <p:spPr>
          <a:xfrm rot="14199158">
            <a:off x="10161654" y="-236402"/>
            <a:ext cx="1957093" cy="1399810"/>
          </a:xfrm>
          <a:custGeom>
            <a:avLst/>
            <a:gdLst>
              <a:gd name="connsiteX0" fmla="*/ 0 w 3571215"/>
              <a:gd name="connsiteY0" fmla="*/ 3023156 h 3737093"/>
              <a:gd name="connsiteX1" fmla="*/ 993291 w 3571215"/>
              <a:gd name="connsiteY1" fmla="*/ 0 h 3737093"/>
              <a:gd name="connsiteX2" fmla="*/ 3571215 w 3571215"/>
              <a:gd name="connsiteY2" fmla="*/ 847006 h 3737093"/>
              <a:gd name="connsiteX3" fmla="*/ 1392370 w 3571215"/>
              <a:gd name="connsiteY3" fmla="*/ 3639100 h 3737093"/>
              <a:gd name="connsiteX4" fmla="*/ 393183 w 3571215"/>
              <a:gd name="connsiteY4" fmla="*/ 3737093 h 3737093"/>
              <a:gd name="connsiteX5" fmla="*/ 0 w 3571215"/>
              <a:gd name="connsiteY5" fmla="*/ 3023156 h 3737093"/>
              <a:gd name="connsiteX0" fmla="*/ 0 w 3571215"/>
              <a:gd name="connsiteY0" fmla="*/ 2176150 h 2890087"/>
              <a:gd name="connsiteX1" fmla="*/ 2472666 w 3571215"/>
              <a:gd name="connsiteY1" fmla="*/ 36067 h 2890087"/>
              <a:gd name="connsiteX2" fmla="*/ 3571215 w 3571215"/>
              <a:gd name="connsiteY2" fmla="*/ 0 h 2890087"/>
              <a:gd name="connsiteX3" fmla="*/ 1392370 w 3571215"/>
              <a:gd name="connsiteY3" fmla="*/ 2792094 h 2890087"/>
              <a:gd name="connsiteX4" fmla="*/ 393183 w 3571215"/>
              <a:gd name="connsiteY4" fmla="*/ 2890087 h 2890087"/>
              <a:gd name="connsiteX5" fmla="*/ 0 w 3571215"/>
              <a:gd name="connsiteY5" fmla="*/ 2176150 h 2890087"/>
              <a:gd name="connsiteX0" fmla="*/ 0 w 3571215"/>
              <a:gd name="connsiteY0" fmla="*/ 2176150 h 2890087"/>
              <a:gd name="connsiteX1" fmla="*/ 2472666 w 3571215"/>
              <a:gd name="connsiteY1" fmla="*/ 36067 h 2890087"/>
              <a:gd name="connsiteX2" fmla="*/ 3571215 w 3571215"/>
              <a:gd name="connsiteY2" fmla="*/ 0 h 2890087"/>
              <a:gd name="connsiteX3" fmla="*/ 2626822 w 3571215"/>
              <a:gd name="connsiteY3" fmla="*/ 1399810 h 2890087"/>
              <a:gd name="connsiteX4" fmla="*/ 393183 w 3571215"/>
              <a:gd name="connsiteY4" fmla="*/ 2890087 h 2890087"/>
              <a:gd name="connsiteX5" fmla="*/ 0 w 3571215"/>
              <a:gd name="connsiteY5" fmla="*/ 2176150 h 2890087"/>
              <a:gd name="connsiteX0" fmla="*/ 0 w 3571215"/>
              <a:gd name="connsiteY0" fmla="*/ 2176150 h 2176150"/>
              <a:gd name="connsiteX1" fmla="*/ 2472666 w 3571215"/>
              <a:gd name="connsiteY1" fmla="*/ 36067 h 2176150"/>
              <a:gd name="connsiteX2" fmla="*/ 3571215 w 3571215"/>
              <a:gd name="connsiteY2" fmla="*/ 0 h 2176150"/>
              <a:gd name="connsiteX3" fmla="*/ 2626822 w 3571215"/>
              <a:gd name="connsiteY3" fmla="*/ 1399810 h 2176150"/>
              <a:gd name="connsiteX4" fmla="*/ 2309686 w 3571215"/>
              <a:gd name="connsiteY4" fmla="*/ 820126 h 2176150"/>
              <a:gd name="connsiteX5" fmla="*/ 0 w 3571215"/>
              <a:gd name="connsiteY5" fmla="*/ 2176150 h 2176150"/>
              <a:gd name="connsiteX0" fmla="*/ 0 w 1957093"/>
              <a:gd name="connsiteY0" fmla="*/ 318772 h 1399810"/>
              <a:gd name="connsiteX1" fmla="*/ 858544 w 1957093"/>
              <a:gd name="connsiteY1" fmla="*/ 36067 h 1399810"/>
              <a:gd name="connsiteX2" fmla="*/ 1957093 w 1957093"/>
              <a:gd name="connsiteY2" fmla="*/ 0 h 1399810"/>
              <a:gd name="connsiteX3" fmla="*/ 1012700 w 1957093"/>
              <a:gd name="connsiteY3" fmla="*/ 1399810 h 1399810"/>
              <a:gd name="connsiteX4" fmla="*/ 695564 w 1957093"/>
              <a:gd name="connsiteY4" fmla="*/ 820126 h 1399810"/>
              <a:gd name="connsiteX5" fmla="*/ 0 w 1957093"/>
              <a:gd name="connsiteY5" fmla="*/ 318772 h 1399810"/>
              <a:gd name="connsiteX0" fmla="*/ 0 w 1957093"/>
              <a:gd name="connsiteY0" fmla="*/ 318772 h 1399810"/>
              <a:gd name="connsiteX1" fmla="*/ 858544 w 1957093"/>
              <a:gd name="connsiteY1" fmla="*/ 36067 h 1399810"/>
              <a:gd name="connsiteX2" fmla="*/ 1957093 w 1957093"/>
              <a:gd name="connsiteY2" fmla="*/ 0 h 1399810"/>
              <a:gd name="connsiteX3" fmla="*/ 1012700 w 1957093"/>
              <a:gd name="connsiteY3" fmla="*/ 1399810 h 1399810"/>
              <a:gd name="connsiteX4" fmla="*/ 172487 w 1957093"/>
              <a:gd name="connsiteY4" fmla="*/ 1221089 h 1399810"/>
              <a:gd name="connsiteX5" fmla="*/ 0 w 1957093"/>
              <a:gd name="connsiteY5" fmla="*/ 318772 h 1399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57093" h="1399810">
                <a:moveTo>
                  <a:pt x="0" y="318772"/>
                </a:moveTo>
                <a:lnTo>
                  <a:pt x="858544" y="36067"/>
                </a:lnTo>
                <a:lnTo>
                  <a:pt x="1957093" y="0"/>
                </a:lnTo>
                <a:lnTo>
                  <a:pt x="1012700" y="1399810"/>
                </a:lnTo>
                <a:lnTo>
                  <a:pt x="172487" y="1221089"/>
                </a:lnTo>
                <a:lnTo>
                  <a:pt x="0" y="31877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xmlns="" id="{46C6BDBB-2B70-456D-86FB-0A63D587A509}"/>
              </a:ext>
            </a:extLst>
          </p:cNvPr>
          <p:cNvSpPr/>
          <p:nvPr userDrawn="1"/>
        </p:nvSpPr>
        <p:spPr>
          <a:xfrm rot="14235708">
            <a:off x="11753205" y="112024"/>
            <a:ext cx="332291" cy="247882"/>
          </a:xfrm>
          <a:custGeom>
            <a:avLst/>
            <a:gdLst>
              <a:gd name="connsiteX0" fmla="*/ 0 w 3571215"/>
              <a:gd name="connsiteY0" fmla="*/ 3023156 h 3737093"/>
              <a:gd name="connsiteX1" fmla="*/ 993291 w 3571215"/>
              <a:gd name="connsiteY1" fmla="*/ 0 h 3737093"/>
              <a:gd name="connsiteX2" fmla="*/ 3571215 w 3571215"/>
              <a:gd name="connsiteY2" fmla="*/ 847006 h 3737093"/>
              <a:gd name="connsiteX3" fmla="*/ 1392370 w 3571215"/>
              <a:gd name="connsiteY3" fmla="*/ 3639100 h 3737093"/>
              <a:gd name="connsiteX4" fmla="*/ 393183 w 3571215"/>
              <a:gd name="connsiteY4" fmla="*/ 3737093 h 3737093"/>
              <a:gd name="connsiteX5" fmla="*/ 0 w 3571215"/>
              <a:gd name="connsiteY5" fmla="*/ 3023156 h 3737093"/>
              <a:gd name="connsiteX0" fmla="*/ 0 w 3571215"/>
              <a:gd name="connsiteY0" fmla="*/ 2176150 h 2890087"/>
              <a:gd name="connsiteX1" fmla="*/ 2472666 w 3571215"/>
              <a:gd name="connsiteY1" fmla="*/ 36067 h 2890087"/>
              <a:gd name="connsiteX2" fmla="*/ 3571215 w 3571215"/>
              <a:gd name="connsiteY2" fmla="*/ 0 h 2890087"/>
              <a:gd name="connsiteX3" fmla="*/ 1392370 w 3571215"/>
              <a:gd name="connsiteY3" fmla="*/ 2792094 h 2890087"/>
              <a:gd name="connsiteX4" fmla="*/ 393183 w 3571215"/>
              <a:gd name="connsiteY4" fmla="*/ 2890087 h 2890087"/>
              <a:gd name="connsiteX5" fmla="*/ 0 w 3571215"/>
              <a:gd name="connsiteY5" fmla="*/ 2176150 h 2890087"/>
              <a:gd name="connsiteX0" fmla="*/ 0 w 3571215"/>
              <a:gd name="connsiteY0" fmla="*/ 2176150 h 2890087"/>
              <a:gd name="connsiteX1" fmla="*/ 2472666 w 3571215"/>
              <a:gd name="connsiteY1" fmla="*/ 36067 h 2890087"/>
              <a:gd name="connsiteX2" fmla="*/ 3571215 w 3571215"/>
              <a:gd name="connsiteY2" fmla="*/ 0 h 2890087"/>
              <a:gd name="connsiteX3" fmla="*/ 2626822 w 3571215"/>
              <a:gd name="connsiteY3" fmla="*/ 1399810 h 2890087"/>
              <a:gd name="connsiteX4" fmla="*/ 393183 w 3571215"/>
              <a:gd name="connsiteY4" fmla="*/ 2890087 h 2890087"/>
              <a:gd name="connsiteX5" fmla="*/ 0 w 3571215"/>
              <a:gd name="connsiteY5" fmla="*/ 2176150 h 2890087"/>
              <a:gd name="connsiteX0" fmla="*/ 0 w 3571215"/>
              <a:gd name="connsiteY0" fmla="*/ 2176150 h 2176150"/>
              <a:gd name="connsiteX1" fmla="*/ 2472666 w 3571215"/>
              <a:gd name="connsiteY1" fmla="*/ 36067 h 2176150"/>
              <a:gd name="connsiteX2" fmla="*/ 3571215 w 3571215"/>
              <a:gd name="connsiteY2" fmla="*/ 0 h 2176150"/>
              <a:gd name="connsiteX3" fmla="*/ 2626822 w 3571215"/>
              <a:gd name="connsiteY3" fmla="*/ 1399810 h 2176150"/>
              <a:gd name="connsiteX4" fmla="*/ 2309686 w 3571215"/>
              <a:gd name="connsiteY4" fmla="*/ 820126 h 2176150"/>
              <a:gd name="connsiteX5" fmla="*/ 0 w 3571215"/>
              <a:gd name="connsiteY5" fmla="*/ 2176150 h 2176150"/>
              <a:gd name="connsiteX0" fmla="*/ 0 w 1957093"/>
              <a:gd name="connsiteY0" fmla="*/ 318772 h 1399810"/>
              <a:gd name="connsiteX1" fmla="*/ 858544 w 1957093"/>
              <a:gd name="connsiteY1" fmla="*/ 36067 h 1399810"/>
              <a:gd name="connsiteX2" fmla="*/ 1957093 w 1957093"/>
              <a:gd name="connsiteY2" fmla="*/ 0 h 1399810"/>
              <a:gd name="connsiteX3" fmla="*/ 1012700 w 1957093"/>
              <a:gd name="connsiteY3" fmla="*/ 1399810 h 1399810"/>
              <a:gd name="connsiteX4" fmla="*/ 695564 w 1957093"/>
              <a:gd name="connsiteY4" fmla="*/ 820126 h 1399810"/>
              <a:gd name="connsiteX5" fmla="*/ 0 w 1957093"/>
              <a:gd name="connsiteY5" fmla="*/ 318772 h 1399810"/>
              <a:gd name="connsiteX0" fmla="*/ 0 w 1957093"/>
              <a:gd name="connsiteY0" fmla="*/ 318772 h 1399810"/>
              <a:gd name="connsiteX1" fmla="*/ 858544 w 1957093"/>
              <a:gd name="connsiteY1" fmla="*/ 36067 h 1399810"/>
              <a:gd name="connsiteX2" fmla="*/ 1957093 w 1957093"/>
              <a:gd name="connsiteY2" fmla="*/ 0 h 1399810"/>
              <a:gd name="connsiteX3" fmla="*/ 1012700 w 1957093"/>
              <a:gd name="connsiteY3" fmla="*/ 1399810 h 1399810"/>
              <a:gd name="connsiteX4" fmla="*/ 172487 w 1957093"/>
              <a:gd name="connsiteY4" fmla="*/ 1221089 h 1399810"/>
              <a:gd name="connsiteX5" fmla="*/ 0 w 1957093"/>
              <a:gd name="connsiteY5" fmla="*/ 318772 h 1399810"/>
              <a:gd name="connsiteX0" fmla="*/ 0 w 1449157"/>
              <a:gd name="connsiteY0" fmla="*/ 282705 h 1363743"/>
              <a:gd name="connsiteX1" fmla="*/ 858544 w 1449157"/>
              <a:gd name="connsiteY1" fmla="*/ 0 h 1363743"/>
              <a:gd name="connsiteX2" fmla="*/ 1449157 w 1449157"/>
              <a:gd name="connsiteY2" fmla="*/ 715834 h 1363743"/>
              <a:gd name="connsiteX3" fmla="*/ 1012700 w 1449157"/>
              <a:gd name="connsiteY3" fmla="*/ 1363743 h 1363743"/>
              <a:gd name="connsiteX4" fmla="*/ 172487 w 1449157"/>
              <a:gd name="connsiteY4" fmla="*/ 1185022 h 1363743"/>
              <a:gd name="connsiteX5" fmla="*/ 0 w 1449157"/>
              <a:gd name="connsiteY5" fmla="*/ 282705 h 1363743"/>
              <a:gd name="connsiteX0" fmla="*/ 0 w 1449157"/>
              <a:gd name="connsiteY0" fmla="*/ 0 h 1081038"/>
              <a:gd name="connsiteX1" fmla="*/ 1449157 w 1449157"/>
              <a:gd name="connsiteY1" fmla="*/ 433129 h 1081038"/>
              <a:gd name="connsiteX2" fmla="*/ 1012700 w 1449157"/>
              <a:gd name="connsiteY2" fmla="*/ 1081038 h 1081038"/>
              <a:gd name="connsiteX3" fmla="*/ 172487 w 1449157"/>
              <a:gd name="connsiteY3" fmla="*/ 902317 h 1081038"/>
              <a:gd name="connsiteX4" fmla="*/ 0 w 1449157"/>
              <a:gd name="connsiteY4" fmla="*/ 0 h 1081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9157" h="1081038">
                <a:moveTo>
                  <a:pt x="0" y="0"/>
                </a:moveTo>
                <a:lnTo>
                  <a:pt x="1449157" y="433129"/>
                </a:lnTo>
                <a:lnTo>
                  <a:pt x="1012700" y="1081038"/>
                </a:lnTo>
                <a:lnTo>
                  <a:pt x="172487" y="90231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xmlns="" id="{DD294FD8-6E9C-409A-81F3-C1E9BE998524}"/>
              </a:ext>
            </a:extLst>
          </p:cNvPr>
          <p:cNvSpPr/>
          <p:nvPr userDrawn="1"/>
        </p:nvSpPr>
        <p:spPr>
          <a:xfrm rot="13336516">
            <a:off x="137666" y="5349121"/>
            <a:ext cx="648657" cy="777553"/>
          </a:xfrm>
          <a:custGeom>
            <a:avLst/>
            <a:gdLst>
              <a:gd name="connsiteX0" fmla="*/ 0 w 648657"/>
              <a:gd name="connsiteY0" fmla="*/ 777553 h 777553"/>
              <a:gd name="connsiteX1" fmla="*/ 255474 w 648657"/>
              <a:gd name="connsiteY1" fmla="*/ 0 h 777553"/>
              <a:gd name="connsiteX2" fmla="*/ 648657 w 648657"/>
              <a:gd name="connsiteY2" fmla="*/ 713937 h 777553"/>
              <a:gd name="connsiteX3" fmla="*/ 0 w 648657"/>
              <a:gd name="connsiteY3" fmla="*/ 777553 h 777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657" h="777553">
                <a:moveTo>
                  <a:pt x="0" y="777553"/>
                </a:moveTo>
                <a:lnTo>
                  <a:pt x="255474" y="0"/>
                </a:lnTo>
                <a:lnTo>
                  <a:pt x="648657" y="713937"/>
                </a:lnTo>
                <a:lnTo>
                  <a:pt x="0" y="77755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noProof="0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xmlns="" id="{E9CE551E-3C50-4DFC-B1F0-E75C36EB546C}"/>
              </a:ext>
            </a:extLst>
          </p:cNvPr>
          <p:cNvSpPr/>
          <p:nvPr userDrawn="1"/>
        </p:nvSpPr>
        <p:spPr>
          <a:xfrm rot="5738060">
            <a:off x="100722" y="5962094"/>
            <a:ext cx="692798" cy="510610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xmlns="" id="{1A30495D-C647-4038-8E7F-16125414CE5D}"/>
              </a:ext>
            </a:extLst>
          </p:cNvPr>
          <p:cNvSpPr/>
          <p:nvPr userDrawn="1"/>
        </p:nvSpPr>
        <p:spPr>
          <a:xfrm rot="8291645">
            <a:off x="10081798" y="798094"/>
            <a:ext cx="371360" cy="273702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40EE479C-D1F6-4BAC-80D2-90EF74E3261A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C9E47D86-FD0D-44D0-9B7F-9EDEBD11F9D6}"/>
              </a:ext>
            </a:extLst>
          </p:cNvPr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0A29F8B3-4723-4928-83E5-76C29D05F2FE}"/>
              </a:ext>
            </a:extLst>
          </p:cNvPr>
          <p:cNvSpPr>
            <a:spLocks noGrp="1"/>
          </p:cNvSpPr>
          <p:nvPr userDrawn="1"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xmlns="" id="{487EAD8B-C2A9-4ED7-BA79-62CE2E5D80F9}"/>
              </a:ext>
            </a:extLst>
          </p:cNvPr>
          <p:cNvSpPr/>
          <p:nvPr userDrawn="1"/>
        </p:nvSpPr>
        <p:spPr>
          <a:xfrm rot="3693105">
            <a:off x="270909" y="5041123"/>
            <a:ext cx="243160" cy="406553"/>
          </a:xfrm>
          <a:custGeom>
            <a:avLst/>
            <a:gdLst>
              <a:gd name="connsiteX0" fmla="*/ 243160 w 243160"/>
              <a:gd name="connsiteY0" fmla="*/ 342071 h 406553"/>
              <a:gd name="connsiteX1" fmla="*/ 156493 w 243160"/>
              <a:gd name="connsiteY1" fmla="*/ 406553 h 406553"/>
              <a:gd name="connsiteX2" fmla="*/ 0 w 243160"/>
              <a:gd name="connsiteY2" fmla="*/ 0 h 406553"/>
              <a:gd name="connsiteX3" fmla="*/ 243160 w 243160"/>
              <a:gd name="connsiteY3" fmla="*/ 342071 h 406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160" h="406553">
                <a:moveTo>
                  <a:pt x="243160" y="342071"/>
                </a:moveTo>
                <a:lnTo>
                  <a:pt x="156493" y="406553"/>
                </a:lnTo>
                <a:lnTo>
                  <a:pt x="0" y="0"/>
                </a:lnTo>
                <a:lnTo>
                  <a:pt x="243160" y="34207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1" name="Text Placeholder 18">
            <a:extLst>
              <a:ext uri="{FF2B5EF4-FFF2-40B4-BE49-F238E27FC236}">
                <a16:creationId xmlns:a16="http://schemas.microsoft.com/office/drawing/2014/main" xmlns="" id="{C614E990-EC62-437B-ADF0-038FF35A262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64343" y="2505766"/>
            <a:ext cx="3374987" cy="885825"/>
          </a:xfrm>
        </p:spPr>
        <p:txBody>
          <a:bodyPr anchor="ctr"/>
          <a:lstStyle>
            <a:lvl1pPr marL="0" indent="0" algn="ctr">
              <a:buNone/>
              <a:defRPr sz="8000" b="1">
                <a:latin typeface="+mj-lt"/>
              </a:defRPr>
            </a:lvl1pPr>
            <a:lvl2pPr marL="266700" indent="0">
              <a:buNone/>
              <a:defRPr sz="8000">
                <a:latin typeface="+mj-lt"/>
              </a:defRPr>
            </a:lvl2pPr>
            <a:lvl3pPr marL="542925" indent="0">
              <a:buNone/>
              <a:defRPr sz="8000">
                <a:latin typeface="+mj-lt"/>
              </a:defRPr>
            </a:lvl3pPr>
            <a:lvl4pPr marL="809625" indent="0">
              <a:buNone/>
              <a:defRPr sz="8000">
                <a:latin typeface="+mj-lt"/>
              </a:defRPr>
            </a:lvl4pPr>
            <a:lvl5pPr marL="1076325" indent="0">
              <a:buNone/>
              <a:defRPr sz="8000">
                <a:latin typeface="+mj-lt"/>
              </a:defRPr>
            </a:lvl5pPr>
          </a:lstStyle>
          <a:p>
            <a:pPr lvl="0"/>
            <a:r>
              <a:rPr lang="en-US" noProof="0"/>
              <a:t>1</a:t>
            </a:r>
          </a:p>
        </p:txBody>
      </p:sp>
      <p:sp>
        <p:nvSpPr>
          <p:cNvPr id="32" name="Text Placeholder 20">
            <a:extLst>
              <a:ext uri="{FF2B5EF4-FFF2-40B4-BE49-F238E27FC236}">
                <a16:creationId xmlns:a16="http://schemas.microsoft.com/office/drawing/2014/main" xmlns="" id="{A6926E00-3D05-4600-B7E9-74F56D038AE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212968" y="2505766"/>
            <a:ext cx="3025513" cy="885825"/>
          </a:xfrm>
        </p:spPr>
        <p:txBody>
          <a:bodyPr anchor="ctr"/>
          <a:lstStyle>
            <a:lvl1pPr marL="0" indent="0" algn="ctr">
              <a:buNone/>
              <a:defRPr sz="8000" b="1" i="0">
                <a:latin typeface="+mj-lt"/>
              </a:defRPr>
            </a:lvl1pPr>
          </a:lstStyle>
          <a:p>
            <a:pPr lvl="0"/>
            <a:r>
              <a:rPr lang="en-US" noProof="0"/>
              <a:t>2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56EA1CAB-F73E-42AE-AC55-B00392B4926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737600" y="2490630"/>
            <a:ext cx="2090738" cy="900962"/>
          </a:xfrm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sz="8000" b="1" i="0" dirty="0">
                <a:latin typeface="+mj-lt"/>
              </a:defRPr>
            </a:lvl1pPr>
          </a:lstStyle>
          <a:p>
            <a:pPr marL="266700" lvl="0" indent="-266700" algn="ctr"/>
            <a:r>
              <a:rPr lang="en-US" noProof="0"/>
              <a:t>3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34357700-1BDF-40C0-BFE9-5F837ADED4A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820138" y="4015478"/>
            <a:ext cx="2489200" cy="1012825"/>
          </a:xfrm>
        </p:spPr>
        <p:txBody>
          <a:bodyPr/>
          <a:lstStyle>
            <a:lvl1pPr marL="0" indent="0" algn="ctr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Section Description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A3F3E97F-9A21-4431-909B-D1E580B19F1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481124" y="4015478"/>
            <a:ext cx="2489200" cy="1011238"/>
          </a:xfrm>
        </p:spPr>
        <p:txBody>
          <a:bodyPr/>
          <a:lstStyle>
            <a:lvl1pPr marL="0" indent="0" algn="ctr">
              <a:buNone/>
              <a:defRPr/>
            </a:lvl1pPr>
            <a:lvl2pPr marL="266700" indent="0" algn="ctr">
              <a:buNone/>
              <a:defRPr/>
            </a:lvl2pPr>
            <a:lvl3pPr marL="542925" indent="0" algn="ctr">
              <a:buNone/>
              <a:defRPr/>
            </a:lvl3pPr>
            <a:lvl4pPr marL="809625" indent="0" algn="ctr">
              <a:buNone/>
              <a:defRPr/>
            </a:lvl4pPr>
            <a:lvl5pPr marL="1076325" indent="0" algn="ctr">
              <a:buNone/>
              <a:defRPr/>
            </a:lvl5pPr>
          </a:lstStyle>
          <a:p>
            <a:pPr lvl="0"/>
            <a:r>
              <a:rPr lang="en-US" noProof="0"/>
              <a:t>Section Description</a:t>
            </a:r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xmlns="" id="{2445CEA3-6928-4E8E-8E52-B7043F3580D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737600" y="4015478"/>
            <a:ext cx="2090738" cy="1012825"/>
          </a:xfrm>
        </p:spPr>
        <p:txBody>
          <a:bodyPr/>
          <a:lstStyle>
            <a:lvl1pPr marL="0" indent="0" algn="ctr">
              <a:buNone/>
              <a:defRPr/>
            </a:lvl1pPr>
            <a:lvl2pPr marL="266700" indent="0" algn="ctr">
              <a:buNone/>
              <a:defRPr/>
            </a:lvl2pPr>
            <a:lvl3pPr marL="542925" indent="0" algn="ctr">
              <a:buNone/>
              <a:defRPr/>
            </a:lvl3pPr>
            <a:lvl4pPr marL="809625" indent="0" algn="ctr">
              <a:buNone/>
              <a:defRPr/>
            </a:lvl4pPr>
            <a:lvl5pPr marL="1076325" indent="0" algn="ctr">
              <a:buNone/>
              <a:defRPr/>
            </a:lvl5pPr>
          </a:lstStyle>
          <a:p>
            <a:pPr lvl="0"/>
            <a:r>
              <a:rPr lang="en-US" noProof="0"/>
              <a:t>Section Description</a:t>
            </a:r>
          </a:p>
        </p:txBody>
      </p:sp>
    </p:spTree>
    <p:extLst>
      <p:ext uri="{BB962C8B-B14F-4D97-AF65-F5344CB8AC3E}">
        <p14:creationId xmlns:p14="http://schemas.microsoft.com/office/powerpoint/2010/main" val="21597925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xmlns="" id="{6AAF5B5B-E896-400A-9E43-EAF605A0AC8B}"/>
              </a:ext>
            </a:extLst>
          </p:cNvPr>
          <p:cNvSpPr/>
          <p:nvPr userDrawn="1"/>
        </p:nvSpPr>
        <p:spPr>
          <a:xfrm rot="19260823">
            <a:off x="10216425" y="538864"/>
            <a:ext cx="467362" cy="344458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xmlns="" id="{BA2F5A3D-36C4-4B97-A62C-2AEA3B6FC1CF}"/>
              </a:ext>
            </a:extLst>
          </p:cNvPr>
          <p:cNvSpPr/>
          <p:nvPr userDrawn="1"/>
        </p:nvSpPr>
        <p:spPr>
          <a:xfrm rot="20377627">
            <a:off x="10678141" y="849218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xmlns="" id="{BB474E17-6556-4551-AD1B-351EE2DA98E0}"/>
              </a:ext>
            </a:extLst>
          </p:cNvPr>
          <p:cNvSpPr/>
          <p:nvPr userDrawn="1"/>
        </p:nvSpPr>
        <p:spPr>
          <a:xfrm rot="19260823">
            <a:off x="10717367" y="620572"/>
            <a:ext cx="250689" cy="18476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xmlns="" id="{F860E6D1-2C9F-477C-AE22-BFF5ADE85C60}"/>
              </a:ext>
            </a:extLst>
          </p:cNvPr>
          <p:cNvSpPr/>
          <p:nvPr userDrawn="1"/>
        </p:nvSpPr>
        <p:spPr>
          <a:xfrm rot="19810388">
            <a:off x="11064926" y="78160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xmlns="" id="{65EC6C60-C605-4022-9718-ED56F34D6448}"/>
              </a:ext>
            </a:extLst>
          </p:cNvPr>
          <p:cNvSpPr/>
          <p:nvPr userDrawn="1"/>
        </p:nvSpPr>
        <p:spPr>
          <a:xfrm rot="18277851">
            <a:off x="11152527" y="38205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xmlns="" id="{9F47BB28-400F-4C54-ADDA-0055CEB6593B}"/>
              </a:ext>
            </a:extLst>
          </p:cNvPr>
          <p:cNvSpPr/>
          <p:nvPr userDrawn="1"/>
        </p:nvSpPr>
        <p:spPr>
          <a:xfrm rot="20761418">
            <a:off x="11545452" y="1030689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xmlns="" id="{7386F148-99E1-4ED6-B4DA-151A6DB27D67}"/>
              </a:ext>
            </a:extLst>
          </p:cNvPr>
          <p:cNvSpPr/>
          <p:nvPr userDrawn="1"/>
        </p:nvSpPr>
        <p:spPr>
          <a:xfrm rot="17315293">
            <a:off x="11756248" y="24755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xmlns="" id="{1A0565DA-6430-4984-ACB6-E7FACACC71AF}"/>
              </a:ext>
            </a:extLst>
          </p:cNvPr>
          <p:cNvSpPr/>
          <p:nvPr userDrawn="1"/>
        </p:nvSpPr>
        <p:spPr>
          <a:xfrm rot="20082236">
            <a:off x="11448108" y="631127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xmlns="" id="{DDE18DFF-F9E6-4839-817B-4DD871CEAE6F}"/>
              </a:ext>
            </a:extLst>
          </p:cNvPr>
          <p:cNvSpPr/>
          <p:nvPr userDrawn="1"/>
        </p:nvSpPr>
        <p:spPr>
          <a:xfrm rot="19879732">
            <a:off x="11668879" y="824433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xmlns="" id="{30038A3A-7324-4606-9C92-00C9AB1759F4}"/>
              </a:ext>
            </a:extLst>
          </p:cNvPr>
          <p:cNvSpPr/>
          <p:nvPr userDrawn="1"/>
        </p:nvSpPr>
        <p:spPr>
          <a:xfrm rot="328041">
            <a:off x="10094502" y="901548"/>
            <a:ext cx="579699" cy="606799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  <a:gd name="connsiteX0" fmla="*/ 487806 w 487806"/>
              <a:gd name="connsiteY0" fmla="*/ 171848 h 510610"/>
              <a:gd name="connsiteX1" fmla="*/ 308036 w 487806"/>
              <a:gd name="connsiteY1" fmla="*/ 510610 h 510610"/>
              <a:gd name="connsiteX2" fmla="*/ 0 w 487806"/>
              <a:gd name="connsiteY2" fmla="*/ 0 h 510610"/>
              <a:gd name="connsiteX3" fmla="*/ 487806 w 487806"/>
              <a:gd name="connsiteY3" fmla="*/ 171848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7806" h="510610">
                <a:moveTo>
                  <a:pt x="487806" y="171848"/>
                </a:moveTo>
                <a:lnTo>
                  <a:pt x="308036" y="510610"/>
                </a:lnTo>
                <a:lnTo>
                  <a:pt x="0" y="0"/>
                </a:lnTo>
                <a:lnTo>
                  <a:pt x="487806" y="17184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xmlns="" id="{5C0291BA-50C5-406F-B24E-14C9CAF652D7}"/>
              </a:ext>
            </a:extLst>
          </p:cNvPr>
          <p:cNvSpPr/>
          <p:nvPr userDrawn="1"/>
        </p:nvSpPr>
        <p:spPr>
          <a:xfrm>
            <a:off x="10871770" y="1202556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xmlns="" id="{152EBA81-38BC-4DF6-93C3-4A1A02FD2789}"/>
              </a:ext>
            </a:extLst>
          </p:cNvPr>
          <p:cNvSpPr/>
          <p:nvPr userDrawn="1"/>
        </p:nvSpPr>
        <p:spPr>
          <a:xfrm rot="20761418">
            <a:off x="11512604" y="1484835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xmlns="" id="{9AF80622-5597-45AD-92C3-2C4C3797720A}"/>
              </a:ext>
            </a:extLst>
          </p:cNvPr>
          <p:cNvSpPr/>
          <p:nvPr userDrawn="1"/>
        </p:nvSpPr>
        <p:spPr>
          <a:xfrm rot="1160487">
            <a:off x="10291662" y="1614015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xmlns="" id="{6833793E-EB91-43B4-8444-36ADD2A48E55}"/>
              </a:ext>
            </a:extLst>
          </p:cNvPr>
          <p:cNvSpPr/>
          <p:nvPr userDrawn="1"/>
        </p:nvSpPr>
        <p:spPr>
          <a:xfrm rot="803026">
            <a:off x="11586107" y="2015428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3F288DD7-6DAF-436D-B04A-EBCCAA3691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9322B50D-6A7D-41C6-BA57-613BC231DF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152000"/>
            <a:ext cx="5472000" cy="3600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9FD584DA-F775-47B8-A1D7-6556AD5FCB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0" y="1584000"/>
            <a:ext cx="5472000" cy="4608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xmlns="" id="{9337FD81-6DFD-43B7-A7D9-59E45ECDF39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xmlns="" id="{F17B7460-0559-435A-9C2F-1B12BC6CE18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6" name="Content Placeholder 5">
            <a:extLst>
              <a:ext uri="{FF2B5EF4-FFF2-40B4-BE49-F238E27FC236}">
                <a16:creationId xmlns:a16="http://schemas.microsoft.com/office/drawing/2014/main" xmlns="" id="{EA7B8348-A00A-4AAE-B1F6-924515577B2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00000" y="1581663"/>
            <a:ext cx="5472000" cy="4608000"/>
          </a:xfrm>
        </p:spPr>
        <p:txBody>
          <a:bodyPr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xmlns="" id="{4521CFCD-C079-4019-942D-035558CAFCA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88002" y="1151785"/>
            <a:ext cx="5483998" cy="354868"/>
          </a:xfrm>
        </p:spPr>
        <p:txBody>
          <a:bodyPr vert="horz" lIns="0" tIns="0" rIns="0" bIns="0" rtlCol="0" anchor="t">
            <a:noAutofit/>
          </a:bodyPr>
          <a:lstStyle>
            <a:lvl1pPr marL="0" indent="0">
              <a:buNone/>
              <a:defRPr lang="en-US" sz="2400" b="1"/>
            </a:lvl1pPr>
          </a:lstStyle>
          <a:p>
            <a:pPr marL="266700" lvl="0" indent="-266700"/>
            <a:r>
              <a:rPr lang="en-US" noProof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3984892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Spa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xmlns="" id="{070BDE6F-3ADC-465D-A1D5-2E3FEE5E3685}"/>
              </a:ext>
            </a:extLst>
          </p:cNvPr>
          <p:cNvSpPr/>
          <p:nvPr userDrawn="1"/>
        </p:nvSpPr>
        <p:spPr>
          <a:xfrm rot="4308689">
            <a:off x="9605830" y="-345925"/>
            <a:ext cx="2706415" cy="2832124"/>
          </a:xfrm>
          <a:custGeom>
            <a:avLst/>
            <a:gdLst>
              <a:gd name="connsiteX0" fmla="*/ 0 w 3571215"/>
              <a:gd name="connsiteY0" fmla="*/ 3023156 h 3737093"/>
              <a:gd name="connsiteX1" fmla="*/ 993291 w 3571215"/>
              <a:gd name="connsiteY1" fmla="*/ 0 h 3737093"/>
              <a:gd name="connsiteX2" fmla="*/ 3571215 w 3571215"/>
              <a:gd name="connsiteY2" fmla="*/ 847006 h 3737093"/>
              <a:gd name="connsiteX3" fmla="*/ 1392370 w 3571215"/>
              <a:gd name="connsiteY3" fmla="*/ 3639100 h 3737093"/>
              <a:gd name="connsiteX4" fmla="*/ 393183 w 3571215"/>
              <a:gd name="connsiteY4" fmla="*/ 3737093 h 3737093"/>
              <a:gd name="connsiteX5" fmla="*/ 0 w 3571215"/>
              <a:gd name="connsiteY5" fmla="*/ 3023156 h 3737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71215" h="3737093">
                <a:moveTo>
                  <a:pt x="0" y="3023156"/>
                </a:moveTo>
                <a:lnTo>
                  <a:pt x="993291" y="0"/>
                </a:lnTo>
                <a:lnTo>
                  <a:pt x="3571215" y="847006"/>
                </a:lnTo>
                <a:lnTo>
                  <a:pt x="1392370" y="3639100"/>
                </a:lnTo>
                <a:lnTo>
                  <a:pt x="393183" y="3737093"/>
                </a:lnTo>
                <a:lnTo>
                  <a:pt x="0" y="302315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31999" y="6188628"/>
            <a:ext cx="8784941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xmlns="" id="{B3B7A27A-7EBF-4E8D-A115-E66CB9FAB634}"/>
              </a:ext>
            </a:extLst>
          </p:cNvPr>
          <p:cNvCxnSpPr>
            <a:cxnSpLocks/>
          </p:cNvCxnSpPr>
          <p:nvPr userDrawn="1"/>
        </p:nvCxnSpPr>
        <p:spPr>
          <a:xfrm>
            <a:off x="6096000" y="1319756"/>
            <a:ext cx="0" cy="4369844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xmlns="" id="{1BFFAC39-59BE-48F2-AD63-62BEFC00B1D5}"/>
              </a:ext>
            </a:extLst>
          </p:cNvPr>
          <p:cNvCxnSpPr>
            <a:cxnSpLocks/>
          </p:cNvCxnSpPr>
          <p:nvPr userDrawn="1"/>
        </p:nvCxnSpPr>
        <p:spPr>
          <a:xfrm flipH="1">
            <a:off x="432000" y="3504678"/>
            <a:ext cx="11340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5">
            <a:extLst>
              <a:ext uri="{FF2B5EF4-FFF2-40B4-BE49-F238E27FC236}">
                <a16:creationId xmlns:a16="http://schemas.microsoft.com/office/drawing/2014/main" xmlns="" id="{FA965502-3EB0-4B3F-B1BD-4A4FCF7FFB4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12000" y="951013"/>
            <a:ext cx="198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Quadrant Title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xmlns="" id="{C18A1C3D-3A6C-4F03-9E67-CC675C5FE3B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06000" y="5857570"/>
            <a:ext cx="198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Quadrant Title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xmlns="" id="{469CF172-1F46-411E-B0E1-B0220CFB3DA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2000" y="3187823"/>
            <a:ext cx="1980000" cy="252000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Quadrant Title</a:t>
            </a: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xmlns="" id="{BD9E85DB-9B95-40F2-9F0B-3D21BC9DCD8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792001" y="3187823"/>
            <a:ext cx="1980000" cy="252000"/>
          </a:xfrm>
        </p:spPr>
        <p:txBody>
          <a:bodyPr/>
          <a:lstStyle>
            <a:lvl1pPr marL="0" indent="0" algn="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Quadrant Title</a:t>
            </a:r>
          </a:p>
        </p:txBody>
      </p:sp>
    </p:spTree>
    <p:extLst>
      <p:ext uri="{BB962C8B-B14F-4D97-AF65-F5344CB8AC3E}">
        <p14:creationId xmlns:p14="http://schemas.microsoft.com/office/powerpoint/2010/main" val="104447080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 Box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4396" y="2463936"/>
            <a:ext cx="3726003" cy="3314545"/>
          </a:xfrm>
          <a:prstGeom prst="rightArrowCallout">
            <a:avLst>
              <a:gd name="adj1" fmla="val 50000"/>
              <a:gd name="adj2" fmla="val 25000"/>
              <a:gd name="adj3" fmla="val 15421"/>
              <a:gd name="adj4" fmla="val 80487"/>
            </a:avLst>
          </a:prstGeom>
          <a:solidFill>
            <a:schemeClr val="bg1">
              <a:lumMod val="95000"/>
            </a:schemeClr>
          </a:solidFill>
        </p:spPr>
        <p:txBody>
          <a:bodyPr lIns="180000" tIns="180000" rIns="18000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xmlns="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xmlns="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16A38E24-EB1C-472F-B631-5DF32F9C4C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613985" y="2463801"/>
            <a:ext cx="3726469" cy="3314200"/>
          </a:xfrm>
          <a:prstGeom prst="rightArrowCallout">
            <a:avLst>
              <a:gd name="adj1" fmla="val 50000"/>
              <a:gd name="adj2" fmla="val 25000"/>
              <a:gd name="adj3" fmla="val 16186"/>
              <a:gd name="adj4" fmla="val 80493"/>
            </a:avLst>
          </a:prstGeom>
          <a:solidFill>
            <a:schemeClr val="bg1">
              <a:lumMod val="95000"/>
            </a:schemeClr>
          </a:solidFill>
        </p:spPr>
        <p:txBody>
          <a:bodyPr lIns="180000" tIns="180000" rIns="180000"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5B4A252E-78C9-4F76-98A4-A4B580AD07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483985" y="2463801"/>
            <a:ext cx="2963619" cy="3314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180000" tIns="180000" rIns="180000"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F8E9D1B9-1C3A-4397-B3B4-9A921D64159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31800" y="1080000"/>
            <a:ext cx="11339513" cy="276561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 Header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1B4F049D-3C57-44BB-ACE2-1363AF36D9E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44236" y="1647240"/>
            <a:ext cx="2975578" cy="648000"/>
          </a:xfrm>
          <a:ln>
            <a:solidFill>
              <a:schemeClr val="accent1"/>
            </a:solidFill>
          </a:ln>
        </p:spPr>
        <p:txBody>
          <a:bodyPr tIns="108000" anchor="t"/>
          <a:lstStyle>
            <a:lvl1pPr marL="0" indent="0" algn="ctr">
              <a:buNone/>
              <a:defRPr>
                <a:latin typeface="+mj-lt"/>
              </a:defRPr>
            </a:lvl1pPr>
            <a:lvl2pPr marL="266700" indent="0" algn="ctr">
              <a:buNone/>
              <a:defRPr/>
            </a:lvl2pPr>
            <a:lvl3pPr marL="542925" indent="0" algn="ctr">
              <a:buNone/>
              <a:defRPr/>
            </a:lvl3pPr>
            <a:lvl4pPr marL="809625" indent="0" algn="ctr">
              <a:buNone/>
              <a:defRPr/>
            </a:lvl4pPr>
            <a:lvl5pPr marL="1076325" indent="0" algn="ctr">
              <a:buNone/>
              <a:defRPr/>
            </a:lvl5pPr>
          </a:lstStyle>
          <a:p>
            <a:pPr lvl="0"/>
            <a:r>
              <a:rPr lang="en-US" noProof="0"/>
              <a:t>Section 1 Title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FB9B793F-A64B-475C-96F3-FB40100E01E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08336" y="1647040"/>
            <a:ext cx="2975578" cy="648000"/>
          </a:xfrm>
          <a:ln>
            <a:solidFill>
              <a:schemeClr val="accent2"/>
            </a:solidFill>
          </a:ln>
        </p:spPr>
        <p:txBody>
          <a:bodyPr tIns="108000" anchor="t"/>
          <a:lstStyle>
            <a:lvl1pPr marL="0" indent="0" algn="ctr">
              <a:buNone/>
              <a:defRPr>
                <a:latin typeface="+mj-lt"/>
              </a:defRPr>
            </a:lvl1pPr>
          </a:lstStyle>
          <a:p>
            <a:pPr lvl="0"/>
            <a:r>
              <a:rPr lang="en-US" noProof="0"/>
              <a:t>Section 2 Title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0EF53567-5287-43FB-B07E-A12F3AEEDB9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483986" y="1647240"/>
            <a:ext cx="2975578" cy="648000"/>
          </a:xfrm>
          <a:ln>
            <a:solidFill>
              <a:schemeClr val="accent3"/>
            </a:solidFill>
          </a:ln>
        </p:spPr>
        <p:txBody>
          <a:bodyPr tIns="108000" anchor="t"/>
          <a:lstStyle>
            <a:lvl1pPr marL="0" indent="0" algn="ctr">
              <a:buNone/>
              <a:defRPr>
                <a:latin typeface="+mj-lt"/>
              </a:defRPr>
            </a:lvl1pPr>
          </a:lstStyle>
          <a:p>
            <a:pPr lvl="0"/>
            <a:r>
              <a:rPr lang="en-US" noProof="0"/>
              <a:t>Section 3 Title</a:t>
            </a:r>
          </a:p>
        </p:txBody>
      </p:sp>
    </p:spTree>
    <p:extLst>
      <p:ext uri="{BB962C8B-B14F-4D97-AF65-F5344CB8AC3E}">
        <p14:creationId xmlns:p14="http://schemas.microsoft.com/office/powerpoint/2010/main" val="375573350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xmlns="" id="{37BBBFC2-32EB-4335-9980-A7CF236703B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31800" y="1080000"/>
            <a:ext cx="11339513" cy="276561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 Header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xmlns="" id="{52158F80-0C1A-4B9E-9335-A5A0015187F7}"/>
              </a:ext>
            </a:extLst>
          </p:cNvPr>
          <p:cNvCxnSpPr/>
          <p:nvPr userDrawn="1"/>
        </p:nvCxnSpPr>
        <p:spPr>
          <a:xfrm>
            <a:off x="431800" y="3866682"/>
            <a:ext cx="11339513" cy="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0">
            <a:extLst>
              <a:ext uri="{FF2B5EF4-FFF2-40B4-BE49-F238E27FC236}">
                <a16:creationId xmlns:a16="http://schemas.microsoft.com/office/drawing/2014/main" xmlns="" id="{723DA611-B88C-4D7E-82A4-5E4CA9DC2EA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12908" y="3973125"/>
            <a:ext cx="415608" cy="201776"/>
          </a:xfr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Year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xmlns="" id="{180A0FA4-75CD-4A61-AA79-9C3C5F97ED8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3179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xmlns="" id="{EBB89A53-1B07-4560-B98E-03BECDB832C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03816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xmlns="" id="{22D34AD8-D83D-4409-A418-C00840A085A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375833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xmlns="" id="{3EAA6A46-63F3-49A5-8E0B-758176E4429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847850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xmlns="" id="{BB051A6E-4868-4F3F-93DB-AD07020E934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077108" y="3973125"/>
            <a:ext cx="415608" cy="201776"/>
          </a:xfr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Year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xmlns="" id="{61519886-189E-4C69-AEED-FD9BDD3E567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319867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xmlns="" id="{0F084DDF-04EE-46A9-9F77-D5FD94D1B543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2791884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xmlns="" id="{743DE8AB-BF74-4CC9-AD19-8BBBF44867AF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263901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xmlns="" id="{2ECC5C24-2CE5-491E-89DC-F9C5AE98B06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67995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3" name="Text Placeholder 10">
            <a:extLst>
              <a:ext uri="{FF2B5EF4-FFF2-40B4-BE49-F238E27FC236}">
                <a16:creationId xmlns:a16="http://schemas.microsoft.com/office/drawing/2014/main" xmlns="" id="{ADB0F187-5781-4076-B761-264B1C683A6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3735918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4" name="Text Placeholder 10">
            <a:extLst>
              <a:ext uri="{FF2B5EF4-FFF2-40B4-BE49-F238E27FC236}">
                <a16:creationId xmlns:a16="http://schemas.microsoft.com/office/drawing/2014/main" xmlns="" id="{B2E776B2-D388-4243-80AE-BD8AF47C8AAB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207935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5" name="Text Placeholder 10">
            <a:extLst>
              <a:ext uri="{FF2B5EF4-FFF2-40B4-BE49-F238E27FC236}">
                <a16:creationId xmlns:a16="http://schemas.microsoft.com/office/drawing/2014/main" xmlns="" id="{79F3A104-EDC0-4A25-9585-3F9F8C1022C7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15196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xmlns="" id="{23DA3E7C-9F0E-4A57-B6EA-C01C72788E9E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5623986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xmlns="" id="{A8ABC110-DC97-4A71-9A16-67581EAC9895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09599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xmlns="" id="{81058125-332B-41A7-BCD5-72CAE3F9F97D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56801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xmlns="" id="{E32DE8FD-6391-4094-BAEC-CC0836CC67EB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704002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xmlns="" id="{5C53C0F3-9308-422B-BC6E-1ACA5029027A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7512046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xmlns="" id="{06DFFA03-9EA6-4F70-9519-AB1361BAF7CE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7984063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42" name="Text Placeholder 10">
            <a:extLst>
              <a:ext uri="{FF2B5EF4-FFF2-40B4-BE49-F238E27FC236}">
                <a16:creationId xmlns:a16="http://schemas.microsoft.com/office/drawing/2014/main" xmlns="" id="{49CD8693-3557-4241-BB88-518160D989C4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456080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43" name="Text Placeholder 10">
            <a:extLst>
              <a:ext uri="{FF2B5EF4-FFF2-40B4-BE49-F238E27FC236}">
                <a16:creationId xmlns:a16="http://schemas.microsoft.com/office/drawing/2014/main" xmlns="" id="{4884DF69-4936-4F90-BFB8-ED04A228DA22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928097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44" name="Text Placeholder 10">
            <a:extLst>
              <a:ext uri="{FF2B5EF4-FFF2-40B4-BE49-F238E27FC236}">
                <a16:creationId xmlns:a16="http://schemas.microsoft.com/office/drawing/2014/main" xmlns="" id="{00804F61-8052-4AD8-8370-ED72B261BC29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0344148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45" name="Text Placeholder 10">
            <a:extLst>
              <a:ext uri="{FF2B5EF4-FFF2-40B4-BE49-F238E27FC236}">
                <a16:creationId xmlns:a16="http://schemas.microsoft.com/office/drawing/2014/main" xmlns="" id="{313F370F-A9EC-477E-BED7-BF4E87527420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400114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46" name="Text Placeholder 10">
            <a:extLst>
              <a:ext uri="{FF2B5EF4-FFF2-40B4-BE49-F238E27FC236}">
                <a16:creationId xmlns:a16="http://schemas.microsoft.com/office/drawing/2014/main" xmlns="" id="{9E687ADD-FE6C-441E-991F-E71EA0572C3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872131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xmlns="" id="{5E0252B4-80AE-40E9-BA32-6EDAAC625211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10816165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xmlns="" id="{8A807DF0-23B6-4B83-B3F6-8D0BE9A851F6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12881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49" name="Text Placeholder 3">
            <a:extLst>
              <a:ext uri="{FF2B5EF4-FFF2-40B4-BE49-F238E27FC236}">
                <a16:creationId xmlns:a16="http://schemas.microsoft.com/office/drawing/2014/main" xmlns="" id="{F3591345-36C8-481A-AD5B-5F69B03D1710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360988" y="2190750"/>
            <a:ext cx="1793875" cy="561975"/>
          </a:xfrm>
          <a:noFill/>
          <a:ln>
            <a:noFill/>
          </a:ln>
        </p:spPr>
        <p:txBody>
          <a:bodyPr tIns="36000" anchor="t"/>
          <a:lstStyle>
            <a:lvl1pPr marL="0" indent="0" algn="ctr">
              <a:buNone/>
              <a:defRPr sz="16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50" name="Text Placeholder 36">
            <a:extLst>
              <a:ext uri="{FF2B5EF4-FFF2-40B4-BE49-F238E27FC236}">
                <a16:creationId xmlns:a16="http://schemas.microsoft.com/office/drawing/2014/main" xmlns="" id="{954C0732-1924-4A1B-9272-95C51D0B36FE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5395728" y="2531196"/>
            <a:ext cx="1724394" cy="185808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Month, Year</a:t>
            </a:r>
          </a:p>
        </p:txBody>
      </p:sp>
    </p:spTree>
    <p:extLst>
      <p:ext uri="{BB962C8B-B14F-4D97-AF65-F5344CB8AC3E}">
        <p14:creationId xmlns:p14="http://schemas.microsoft.com/office/powerpoint/2010/main" val="9067071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6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xmlns="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xmlns="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1F5B3657-F2AE-455A-BF81-1A0C2ACECD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340113" y="4505325"/>
            <a:ext cx="1800000" cy="900000"/>
          </a:xfrm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6A983D98-E0AB-429A-9EC2-B50D4216D6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48426" y="4505325"/>
            <a:ext cx="1800000" cy="900000"/>
          </a:xfrm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755213BF-EF6D-45DC-A01B-DE6C2F23A6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56739" y="4505325"/>
            <a:ext cx="1800000" cy="900000"/>
          </a:xfrm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77D6BBBA-F4A3-45D4-91BC-A405FFDC7C3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65052" y="4505325"/>
            <a:ext cx="1800000" cy="900000"/>
          </a:xfrm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EB3F7825-EB73-4976-9D8D-BAD8C8FCEA8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1800" y="3926334"/>
            <a:ext cx="1800000" cy="504000"/>
          </a:xfrm>
        </p:spPr>
        <p:txBody>
          <a:bodyPr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6D972951-9088-4993-8DED-9DA3B6B08CF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340113" y="3926335"/>
            <a:ext cx="1800000" cy="504000"/>
          </a:xfrm>
        </p:spPr>
        <p:txBody>
          <a:bodyPr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48424FDD-507C-4199-BFC6-8BC01D8992B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248426" y="3926335"/>
            <a:ext cx="1800000" cy="504000"/>
          </a:xfrm>
        </p:spPr>
        <p:txBody>
          <a:bodyPr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33DAFB20-1343-4578-8AA0-0378B674F1B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56739" y="3926335"/>
            <a:ext cx="1800000" cy="504000"/>
          </a:xfrm>
        </p:spPr>
        <p:txBody>
          <a:bodyPr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B01E9EA3-8BD6-4531-812C-663C75428B7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065052" y="3926335"/>
            <a:ext cx="1800000" cy="504000"/>
          </a:xfrm>
        </p:spPr>
        <p:txBody>
          <a:bodyPr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DA4566DA-C848-4A27-BBC8-722932FFD7F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31800" y="4505325"/>
            <a:ext cx="1800000" cy="900000"/>
          </a:xfrm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xmlns="" id="{4089E01F-0C47-4C6A-A9A8-A1A7E470F31A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717088" y="2160704"/>
            <a:ext cx="1229425" cy="12294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24" name="Picture Placeholder 22">
            <a:extLst>
              <a:ext uri="{FF2B5EF4-FFF2-40B4-BE49-F238E27FC236}">
                <a16:creationId xmlns:a16="http://schemas.microsoft.com/office/drawing/2014/main" xmlns="" id="{806A4855-25AA-40D4-B1A4-A271486B6C9F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2625401" y="2160704"/>
            <a:ext cx="1229425" cy="12294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25" name="Picture Placeholder 22">
            <a:extLst>
              <a:ext uri="{FF2B5EF4-FFF2-40B4-BE49-F238E27FC236}">
                <a16:creationId xmlns:a16="http://schemas.microsoft.com/office/drawing/2014/main" xmlns="" id="{31E10A24-B676-4117-9507-B4B0EB406F0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4533714" y="2160704"/>
            <a:ext cx="1229425" cy="12294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26" name="Picture Placeholder 22">
            <a:extLst>
              <a:ext uri="{FF2B5EF4-FFF2-40B4-BE49-F238E27FC236}">
                <a16:creationId xmlns:a16="http://schemas.microsoft.com/office/drawing/2014/main" xmlns="" id="{6549D851-9848-44AC-937A-9B1EF867E595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442027" y="2160704"/>
            <a:ext cx="1229425" cy="12294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27" name="Picture Placeholder 22">
            <a:extLst>
              <a:ext uri="{FF2B5EF4-FFF2-40B4-BE49-F238E27FC236}">
                <a16:creationId xmlns:a16="http://schemas.microsoft.com/office/drawing/2014/main" xmlns="" id="{B765F5D3-7CB7-4E55-8217-E9EEA9F2945A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8350340" y="2160704"/>
            <a:ext cx="1229425" cy="12294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20" name="Picture Placeholder 22">
            <a:extLst>
              <a:ext uri="{FF2B5EF4-FFF2-40B4-BE49-F238E27FC236}">
                <a16:creationId xmlns:a16="http://schemas.microsoft.com/office/drawing/2014/main" xmlns="" id="{8CB2CA38-4C7F-4D6B-9B34-606F1A007A17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0258651" y="2160704"/>
            <a:ext cx="1229425" cy="12294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F5DA42CA-D117-4AF7-9FEC-03EB2BBB756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973363" y="3925888"/>
            <a:ext cx="1800000" cy="504825"/>
          </a:xfrm>
        </p:spPr>
        <p:txBody>
          <a:bodyPr/>
          <a:lstStyle>
            <a:lvl1pPr marL="0" indent="0" algn="ctr">
              <a:buNone/>
              <a:defRPr b="1">
                <a:latin typeface="+mj-lt"/>
              </a:defRPr>
            </a:lvl1pPr>
            <a:lvl2pPr marL="266700" indent="0" algn="ctr">
              <a:buNone/>
              <a:defRPr/>
            </a:lvl2pPr>
            <a:lvl3pPr marL="542925" indent="0" algn="ctr">
              <a:buNone/>
              <a:defRPr/>
            </a:lvl3pPr>
            <a:lvl4pPr marL="809625" indent="0" algn="ctr">
              <a:buNone/>
              <a:defRPr/>
            </a:lvl4pPr>
            <a:lvl5pPr marL="1076325" indent="0" algn="ctr">
              <a:buNone/>
              <a:defRPr/>
            </a:lvl5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5F9CEF5A-8DCE-4156-9138-C113C0D3A79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973363" y="4505325"/>
            <a:ext cx="1800000" cy="900113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en-US" noProof="0"/>
              <a:t>Title</a:t>
            </a:r>
          </a:p>
        </p:txBody>
      </p:sp>
      <p:cxnSp>
        <p:nvCxnSpPr>
          <p:cNvPr id="28" name="Straight Connector 27" descr="First divder line on slide">
            <a:extLst>
              <a:ext uri="{FF2B5EF4-FFF2-40B4-BE49-F238E27FC236}">
                <a16:creationId xmlns:a16="http://schemas.microsoft.com/office/drawing/2014/main" xmlns="" id="{CA251B6D-7A6C-4D1C-9EA2-6FB7576DB88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 userDrawn="1"/>
        </p:nvCxnSpPr>
        <p:spPr>
          <a:xfrm>
            <a:off x="2285956" y="2166417"/>
            <a:ext cx="0" cy="2525166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 descr="Second divder line on slide">
            <a:extLst>
              <a:ext uri="{FF2B5EF4-FFF2-40B4-BE49-F238E27FC236}">
                <a16:creationId xmlns:a16="http://schemas.microsoft.com/office/drawing/2014/main" xmlns="" id="{85886762-068D-483A-B5DB-17701376B6C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 userDrawn="1"/>
        </p:nvCxnSpPr>
        <p:spPr>
          <a:xfrm>
            <a:off x="4194268" y="2166417"/>
            <a:ext cx="0" cy="2525166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 descr="Third divder line on slide">
            <a:extLst>
              <a:ext uri="{FF2B5EF4-FFF2-40B4-BE49-F238E27FC236}">
                <a16:creationId xmlns:a16="http://schemas.microsoft.com/office/drawing/2014/main" xmlns="" id="{42D88698-9E20-42D0-B1E7-638ABA8AA9D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 userDrawn="1"/>
        </p:nvCxnSpPr>
        <p:spPr>
          <a:xfrm>
            <a:off x="6102580" y="2166417"/>
            <a:ext cx="0" cy="2525166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 descr="Fourth divder line on slide">
            <a:extLst>
              <a:ext uri="{FF2B5EF4-FFF2-40B4-BE49-F238E27FC236}">
                <a16:creationId xmlns:a16="http://schemas.microsoft.com/office/drawing/2014/main" xmlns="" id="{11540BBA-4645-443F-A379-4C6A8F0969C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 userDrawn="1"/>
        </p:nvCxnSpPr>
        <p:spPr>
          <a:xfrm>
            <a:off x="8010892" y="2166417"/>
            <a:ext cx="0" cy="2525166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 descr="Fifth divder line on slide">
            <a:extLst>
              <a:ext uri="{FF2B5EF4-FFF2-40B4-BE49-F238E27FC236}">
                <a16:creationId xmlns:a16="http://schemas.microsoft.com/office/drawing/2014/main" xmlns="" id="{91920D82-94FF-45BE-B8F9-9DAB9487403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 userDrawn="1"/>
        </p:nvCxnSpPr>
        <p:spPr>
          <a:xfrm>
            <a:off x="9919204" y="2166417"/>
            <a:ext cx="0" cy="2525166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351056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: Shape 28">
            <a:extLst>
              <a:ext uri="{FF2B5EF4-FFF2-40B4-BE49-F238E27FC236}">
                <a16:creationId xmlns:a16="http://schemas.microsoft.com/office/drawing/2014/main" xmlns="" id="{F8AB0F04-910C-4647-AE1C-177C66B50038}"/>
              </a:ext>
            </a:extLst>
          </p:cNvPr>
          <p:cNvSpPr/>
          <p:nvPr userDrawn="1"/>
        </p:nvSpPr>
        <p:spPr>
          <a:xfrm rot="4308689">
            <a:off x="8139110" y="-52404"/>
            <a:ext cx="648657" cy="777553"/>
          </a:xfrm>
          <a:custGeom>
            <a:avLst/>
            <a:gdLst>
              <a:gd name="connsiteX0" fmla="*/ 0 w 648657"/>
              <a:gd name="connsiteY0" fmla="*/ 777553 h 777553"/>
              <a:gd name="connsiteX1" fmla="*/ 255474 w 648657"/>
              <a:gd name="connsiteY1" fmla="*/ 0 h 777553"/>
              <a:gd name="connsiteX2" fmla="*/ 648657 w 648657"/>
              <a:gd name="connsiteY2" fmla="*/ 713937 h 777553"/>
              <a:gd name="connsiteX3" fmla="*/ 0 w 648657"/>
              <a:gd name="connsiteY3" fmla="*/ 777553 h 777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657" h="777553">
                <a:moveTo>
                  <a:pt x="0" y="777553"/>
                </a:moveTo>
                <a:lnTo>
                  <a:pt x="255474" y="0"/>
                </a:lnTo>
                <a:lnTo>
                  <a:pt x="648657" y="713937"/>
                </a:lnTo>
                <a:lnTo>
                  <a:pt x="0" y="77755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xmlns="" id="{3E72A672-7789-4744-A4CB-D177B890FDE6}"/>
              </a:ext>
            </a:extLst>
          </p:cNvPr>
          <p:cNvSpPr/>
          <p:nvPr userDrawn="1"/>
        </p:nvSpPr>
        <p:spPr>
          <a:xfrm rot="4308689">
            <a:off x="8878526" y="-532562"/>
            <a:ext cx="3571215" cy="3737093"/>
          </a:xfrm>
          <a:custGeom>
            <a:avLst/>
            <a:gdLst>
              <a:gd name="connsiteX0" fmla="*/ 0 w 3571215"/>
              <a:gd name="connsiteY0" fmla="*/ 3023156 h 3737093"/>
              <a:gd name="connsiteX1" fmla="*/ 993291 w 3571215"/>
              <a:gd name="connsiteY1" fmla="*/ 0 h 3737093"/>
              <a:gd name="connsiteX2" fmla="*/ 3571215 w 3571215"/>
              <a:gd name="connsiteY2" fmla="*/ 847006 h 3737093"/>
              <a:gd name="connsiteX3" fmla="*/ 1392370 w 3571215"/>
              <a:gd name="connsiteY3" fmla="*/ 3639100 h 3737093"/>
              <a:gd name="connsiteX4" fmla="*/ 393183 w 3571215"/>
              <a:gd name="connsiteY4" fmla="*/ 3737093 h 3737093"/>
              <a:gd name="connsiteX5" fmla="*/ 0 w 3571215"/>
              <a:gd name="connsiteY5" fmla="*/ 3023156 h 3737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71215" h="3737093">
                <a:moveTo>
                  <a:pt x="0" y="3023156"/>
                </a:moveTo>
                <a:lnTo>
                  <a:pt x="993291" y="0"/>
                </a:lnTo>
                <a:lnTo>
                  <a:pt x="3571215" y="847006"/>
                </a:lnTo>
                <a:lnTo>
                  <a:pt x="1392370" y="3639100"/>
                </a:lnTo>
                <a:lnTo>
                  <a:pt x="393183" y="3737093"/>
                </a:lnTo>
                <a:lnTo>
                  <a:pt x="0" y="302315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xmlns="" id="{0C7CDA8E-8D79-474E-8278-7D77C867E238}"/>
              </a:ext>
            </a:extLst>
          </p:cNvPr>
          <p:cNvSpPr/>
          <p:nvPr userDrawn="1"/>
        </p:nvSpPr>
        <p:spPr>
          <a:xfrm rot="4308689">
            <a:off x="9191192" y="1651650"/>
            <a:ext cx="1980696" cy="2066510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0696" h="2066510">
                <a:moveTo>
                  <a:pt x="0" y="2066510"/>
                </a:moveTo>
                <a:lnTo>
                  <a:pt x="1138078" y="0"/>
                </a:lnTo>
                <a:lnTo>
                  <a:pt x="1980696" y="1530016"/>
                </a:lnTo>
                <a:lnTo>
                  <a:pt x="1459417" y="206651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xmlns="" id="{ABD99355-65C1-4211-9E82-3D41ACE0AE17}"/>
              </a:ext>
            </a:extLst>
          </p:cNvPr>
          <p:cNvSpPr/>
          <p:nvPr userDrawn="1"/>
        </p:nvSpPr>
        <p:spPr>
          <a:xfrm rot="13830869">
            <a:off x="9457431" y="3977898"/>
            <a:ext cx="346713" cy="206124"/>
          </a:xfrm>
          <a:custGeom>
            <a:avLst/>
            <a:gdLst>
              <a:gd name="connsiteX0" fmla="*/ 346713 w 346713"/>
              <a:gd name="connsiteY0" fmla="*/ 206124 h 206124"/>
              <a:gd name="connsiteX1" fmla="*/ 0 w 346713"/>
              <a:gd name="connsiteY1" fmla="*/ 206124 h 206124"/>
              <a:gd name="connsiteX2" fmla="*/ 86666 w 346713"/>
              <a:gd name="connsiteY2" fmla="*/ 0 h 206124"/>
              <a:gd name="connsiteX3" fmla="*/ 346713 w 346713"/>
              <a:gd name="connsiteY3" fmla="*/ 206124 h 206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6713" h="206124">
                <a:moveTo>
                  <a:pt x="346713" y="206124"/>
                </a:moveTo>
                <a:lnTo>
                  <a:pt x="0" y="206124"/>
                </a:lnTo>
                <a:lnTo>
                  <a:pt x="86666" y="0"/>
                </a:lnTo>
                <a:lnTo>
                  <a:pt x="346713" y="20612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xmlns="" id="{F459E701-5FEF-4918-8F3A-04E29BF09009}"/>
              </a:ext>
            </a:extLst>
          </p:cNvPr>
          <p:cNvSpPr/>
          <p:nvPr userDrawn="1"/>
        </p:nvSpPr>
        <p:spPr>
          <a:xfrm rot="12431080">
            <a:off x="9528615" y="3713859"/>
            <a:ext cx="710669" cy="335543"/>
          </a:xfrm>
          <a:custGeom>
            <a:avLst/>
            <a:gdLst>
              <a:gd name="connsiteX0" fmla="*/ 710669 w 710669"/>
              <a:gd name="connsiteY0" fmla="*/ 176660 h 335543"/>
              <a:gd name="connsiteX1" fmla="*/ 0 w 710669"/>
              <a:gd name="connsiteY1" fmla="*/ 335543 h 335543"/>
              <a:gd name="connsiteX2" fmla="*/ 141082 w 710669"/>
              <a:gd name="connsiteY2" fmla="*/ 0 h 335543"/>
              <a:gd name="connsiteX3" fmla="*/ 487795 w 710669"/>
              <a:gd name="connsiteY3" fmla="*/ 0 h 335543"/>
              <a:gd name="connsiteX4" fmla="*/ 710669 w 710669"/>
              <a:gd name="connsiteY4" fmla="*/ 176660 h 335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0669" h="335543">
                <a:moveTo>
                  <a:pt x="710669" y="176660"/>
                </a:moveTo>
                <a:lnTo>
                  <a:pt x="0" y="335543"/>
                </a:lnTo>
                <a:lnTo>
                  <a:pt x="141082" y="0"/>
                </a:lnTo>
                <a:lnTo>
                  <a:pt x="487795" y="0"/>
                </a:lnTo>
                <a:lnTo>
                  <a:pt x="710669" y="17666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xmlns="" id="{8550A0A6-1197-4153-9800-69D58909D0C7}"/>
              </a:ext>
            </a:extLst>
          </p:cNvPr>
          <p:cNvSpPr/>
          <p:nvPr userDrawn="1"/>
        </p:nvSpPr>
        <p:spPr>
          <a:xfrm rot="4308689">
            <a:off x="8785444" y="1075879"/>
            <a:ext cx="1246227" cy="1580187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  <a:gd name="connsiteX0" fmla="*/ 0 w 1980696"/>
              <a:gd name="connsiteY0" fmla="*/ 1680311 h 1680311"/>
              <a:gd name="connsiteX1" fmla="*/ 1337031 w 1980696"/>
              <a:gd name="connsiteY1" fmla="*/ 0 h 1680311"/>
              <a:gd name="connsiteX2" fmla="*/ 1980696 w 1980696"/>
              <a:gd name="connsiteY2" fmla="*/ 1143817 h 1680311"/>
              <a:gd name="connsiteX3" fmla="*/ 1459417 w 1980696"/>
              <a:gd name="connsiteY3" fmla="*/ 1680311 h 1680311"/>
              <a:gd name="connsiteX4" fmla="*/ 0 w 1980696"/>
              <a:gd name="connsiteY4" fmla="*/ 1680311 h 1680311"/>
              <a:gd name="connsiteX0" fmla="*/ 0 w 1459417"/>
              <a:gd name="connsiteY0" fmla="*/ 1680311 h 1680311"/>
              <a:gd name="connsiteX1" fmla="*/ 1337031 w 1459417"/>
              <a:gd name="connsiteY1" fmla="*/ 0 h 1680311"/>
              <a:gd name="connsiteX2" fmla="*/ 1360698 w 1459417"/>
              <a:gd name="connsiteY2" fmla="*/ 208215 h 1680311"/>
              <a:gd name="connsiteX3" fmla="*/ 1459417 w 1459417"/>
              <a:gd name="connsiteY3" fmla="*/ 1680311 h 1680311"/>
              <a:gd name="connsiteX4" fmla="*/ 0 w 1459417"/>
              <a:gd name="connsiteY4" fmla="*/ 1680311 h 1680311"/>
              <a:gd name="connsiteX0" fmla="*/ 0 w 1360698"/>
              <a:gd name="connsiteY0" fmla="*/ 1680311 h 1688402"/>
              <a:gd name="connsiteX1" fmla="*/ 1337031 w 1360698"/>
              <a:gd name="connsiteY1" fmla="*/ 0 h 1688402"/>
              <a:gd name="connsiteX2" fmla="*/ 1360698 w 1360698"/>
              <a:gd name="connsiteY2" fmla="*/ 208215 h 1688402"/>
              <a:gd name="connsiteX3" fmla="*/ 278710 w 1360698"/>
              <a:gd name="connsiteY3" fmla="*/ 1688402 h 1688402"/>
              <a:gd name="connsiteX4" fmla="*/ 0 w 1360698"/>
              <a:gd name="connsiteY4" fmla="*/ 1680311 h 1688402"/>
              <a:gd name="connsiteX0" fmla="*/ 0 w 1360698"/>
              <a:gd name="connsiteY0" fmla="*/ 1680311 h 1698354"/>
              <a:gd name="connsiteX1" fmla="*/ 1337031 w 1360698"/>
              <a:gd name="connsiteY1" fmla="*/ 0 h 1698354"/>
              <a:gd name="connsiteX2" fmla="*/ 1360698 w 1360698"/>
              <a:gd name="connsiteY2" fmla="*/ 208215 h 1698354"/>
              <a:gd name="connsiteX3" fmla="*/ 415804 w 1360698"/>
              <a:gd name="connsiteY3" fmla="*/ 1698354 h 1698354"/>
              <a:gd name="connsiteX4" fmla="*/ 0 w 1360698"/>
              <a:gd name="connsiteY4" fmla="*/ 1680311 h 1698354"/>
              <a:gd name="connsiteX0" fmla="*/ 0 w 1360698"/>
              <a:gd name="connsiteY0" fmla="*/ 1556337 h 1574380"/>
              <a:gd name="connsiteX1" fmla="*/ 1226116 w 1360698"/>
              <a:gd name="connsiteY1" fmla="*/ 0 h 1574380"/>
              <a:gd name="connsiteX2" fmla="*/ 1360698 w 1360698"/>
              <a:gd name="connsiteY2" fmla="*/ 84241 h 1574380"/>
              <a:gd name="connsiteX3" fmla="*/ 415804 w 1360698"/>
              <a:gd name="connsiteY3" fmla="*/ 1574380 h 1574380"/>
              <a:gd name="connsiteX4" fmla="*/ 0 w 1360698"/>
              <a:gd name="connsiteY4" fmla="*/ 1556337 h 1574380"/>
              <a:gd name="connsiteX0" fmla="*/ 0 w 1303560"/>
              <a:gd name="connsiteY0" fmla="*/ 1556337 h 1574380"/>
              <a:gd name="connsiteX1" fmla="*/ 1226116 w 1303560"/>
              <a:gd name="connsiteY1" fmla="*/ 0 h 1574380"/>
              <a:gd name="connsiteX2" fmla="*/ 1303560 w 1303560"/>
              <a:gd name="connsiteY2" fmla="*/ 105569 h 1574380"/>
              <a:gd name="connsiteX3" fmla="*/ 415804 w 1303560"/>
              <a:gd name="connsiteY3" fmla="*/ 1574380 h 1574380"/>
              <a:gd name="connsiteX4" fmla="*/ 0 w 1303560"/>
              <a:gd name="connsiteY4" fmla="*/ 1556337 h 1574380"/>
              <a:gd name="connsiteX0" fmla="*/ 0 w 1246227"/>
              <a:gd name="connsiteY0" fmla="*/ 1580187 h 1580187"/>
              <a:gd name="connsiteX1" fmla="*/ 1168783 w 1246227"/>
              <a:gd name="connsiteY1" fmla="*/ 0 h 1580187"/>
              <a:gd name="connsiteX2" fmla="*/ 1246227 w 1246227"/>
              <a:gd name="connsiteY2" fmla="*/ 105569 h 1580187"/>
              <a:gd name="connsiteX3" fmla="*/ 358471 w 1246227"/>
              <a:gd name="connsiteY3" fmla="*/ 1574380 h 1580187"/>
              <a:gd name="connsiteX4" fmla="*/ 0 w 1246227"/>
              <a:gd name="connsiteY4" fmla="*/ 1580187 h 1580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6227" h="1580187">
                <a:moveTo>
                  <a:pt x="0" y="1580187"/>
                </a:moveTo>
                <a:lnTo>
                  <a:pt x="1168783" y="0"/>
                </a:lnTo>
                <a:lnTo>
                  <a:pt x="1246227" y="105569"/>
                </a:lnTo>
                <a:lnTo>
                  <a:pt x="358471" y="1574380"/>
                </a:lnTo>
                <a:lnTo>
                  <a:pt x="0" y="15801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xmlns="" id="{4F0A2415-21FA-4B06-89CA-A379C8C2E262}"/>
              </a:ext>
            </a:extLst>
          </p:cNvPr>
          <p:cNvSpPr/>
          <p:nvPr userDrawn="1"/>
        </p:nvSpPr>
        <p:spPr>
          <a:xfrm rot="17193105">
            <a:off x="11374788" y="2846425"/>
            <a:ext cx="243160" cy="406553"/>
          </a:xfrm>
          <a:custGeom>
            <a:avLst/>
            <a:gdLst>
              <a:gd name="connsiteX0" fmla="*/ 243160 w 243160"/>
              <a:gd name="connsiteY0" fmla="*/ 342071 h 406553"/>
              <a:gd name="connsiteX1" fmla="*/ 156493 w 243160"/>
              <a:gd name="connsiteY1" fmla="*/ 406553 h 406553"/>
              <a:gd name="connsiteX2" fmla="*/ 0 w 243160"/>
              <a:gd name="connsiteY2" fmla="*/ 0 h 406553"/>
              <a:gd name="connsiteX3" fmla="*/ 243160 w 243160"/>
              <a:gd name="connsiteY3" fmla="*/ 342071 h 406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160" h="406553">
                <a:moveTo>
                  <a:pt x="243160" y="342071"/>
                </a:moveTo>
                <a:lnTo>
                  <a:pt x="156493" y="406553"/>
                </a:lnTo>
                <a:lnTo>
                  <a:pt x="0" y="0"/>
                </a:lnTo>
                <a:lnTo>
                  <a:pt x="243160" y="34207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xmlns="" id="{FF9CE8FE-77D6-45E0-BBF7-78F07AC29771}"/>
              </a:ext>
            </a:extLst>
          </p:cNvPr>
          <p:cNvSpPr/>
          <p:nvPr userDrawn="1"/>
        </p:nvSpPr>
        <p:spPr>
          <a:xfrm rot="17193105">
            <a:off x="10879052" y="2627354"/>
            <a:ext cx="692798" cy="510610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xmlns="" id="{37BBBFC2-32EB-4335-9980-A7CF236703B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31800" y="1080000"/>
            <a:ext cx="11339513" cy="276561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 Header</a:t>
            </a:r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474E1F0E-A827-4F38-BAAB-5D5831E0813A}"/>
              </a:ext>
            </a:extLst>
          </p:cNvPr>
          <p:cNvSpPr/>
          <p:nvPr userDrawn="1"/>
        </p:nvSpPr>
        <p:spPr>
          <a:xfrm>
            <a:off x="0" y="6771286"/>
            <a:ext cx="12192000" cy="86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1B7D9229-CE8B-44FD-B1E6-2FE619F40B4F}"/>
              </a:ext>
            </a:extLst>
          </p:cNvPr>
          <p:cNvSpPr/>
          <p:nvPr userDrawn="1"/>
        </p:nvSpPr>
        <p:spPr>
          <a:xfrm>
            <a:off x="0" y="0"/>
            <a:ext cx="12192000" cy="86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4683AF15-88E9-4D75-9D5E-7E4924887E91}"/>
              </a:ext>
            </a:extLst>
          </p:cNvPr>
          <p:cNvSpPr/>
          <p:nvPr userDrawn="1"/>
        </p:nvSpPr>
        <p:spPr>
          <a:xfrm rot="5400000">
            <a:off x="-3385643" y="3385642"/>
            <a:ext cx="6858001" cy="86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D3B18E46-480F-48E8-9675-259D3D06A00D}"/>
              </a:ext>
            </a:extLst>
          </p:cNvPr>
          <p:cNvSpPr/>
          <p:nvPr userDrawn="1"/>
        </p:nvSpPr>
        <p:spPr>
          <a:xfrm rot="5400000">
            <a:off x="8719643" y="3385643"/>
            <a:ext cx="6858000" cy="86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xmlns="" id="{6BC25646-06FC-4B3E-A74E-268EB8AEA60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6714" y="86714"/>
            <a:ext cx="6009285" cy="6684572"/>
          </a:xfrm>
          <a:solidFill>
            <a:schemeClr val="bg1">
              <a:lumMod val="85000"/>
            </a:schemeClr>
          </a:solidFill>
        </p:spPr>
        <p:txBody>
          <a:bodyPr lIns="0" tIns="0" anchor="ctr"/>
          <a:lstStyle>
            <a:lvl1pPr marL="0" indent="0" algn="ctr">
              <a:buNone/>
              <a:defRPr sz="11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Image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99" y="86714"/>
            <a:ext cx="6009287" cy="4068402"/>
          </a:xfrm>
          <a:solidFill>
            <a:schemeClr val="tx1">
              <a:alpha val="80000"/>
            </a:schemeClr>
          </a:solidFill>
        </p:spPr>
        <p:txBody>
          <a:bodyPr lIns="288000" rIns="432000" bIns="144000" anchor="b"/>
          <a:lstStyle>
            <a:lvl1pPr algn="r">
              <a:defRPr sz="4200" spc="-15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</a:t>
            </a:r>
            <a:br>
              <a:rPr lang="en-US" noProof="0"/>
            </a:br>
            <a:r>
              <a:rPr lang="en-US" noProof="0"/>
              <a:t>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5999" y="4152672"/>
            <a:ext cx="6009287" cy="1818422"/>
          </a:xfrm>
          <a:solidFill>
            <a:schemeClr val="bg1">
              <a:lumMod val="95000"/>
              <a:alpha val="80000"/>
            </a:schemeClr>
          </a:solidFill>
        </p:spPr>
        <p:txBody>
          <a:bodyPr lIns="288000" tIns="144000" rIns="432000"/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smtClean="0"/>
              <a:t>Click to edit Master subtitle style</a:t>
            </a:r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B9994FE7-F6B5-D34D-B846-52B81F6F601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6989E631-FFE0-4842-9C8D-2977AD46DA07}"/>
              </a:ext>
            </a:extLst>
          </p:cNvPr>
          <p:cNvSpPr txBox="1"/>
          <p:nvPr userDrawn="1"/>
        </p:nvSpPr>
        <p:spPr>
          <a:xfrm>
            <a:off x="5861957" y="661307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US" sz="1200" noProof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0474353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14">
            <a:extLst>
              <a:ext uri="{FF2B5EF4-FFF2-40B4-BE49-F238E27FC236}">
                <a16:creationId xmlns:a16="http://schemas.microsoft.com/office/drawing/2014/main" xmlns="" id="{B29137C9-7B18-454C-AB56-2B4631DFE59D}"/>
              </a:ext>
            </a:extLst>
          </p:cNvPr>
          <p:cNvSpPr/>
          <p:nvPr userDrawn="1"/>
        </p:nvSpPr>
        <p:spPr>
          <a:xfrm rot="14199158">
            <a:off x="10161654" y="-236402"/>
            <a:ext cx="1957093" cy="1399810"/>
          </a:xfrm>
          <a:custGeom>
            <a:avLst/>
            <a:gdLst>
              <a:gd name="connsiteX0" fmla="*/ 0 w 3571215"/>
              <a:gd name="connsiteY0" fmla="*/ 3023156 h 3737093"/>
              <a:gd name="connsiteX1" fmla="*/ 993291 w 3571215"/>
              <a:gd name="connsiteY1" fmla="*/ 0 h 3737093"/>
              <a:gd name="connsiteX2" fmla="*/ 3571215 w 3571215"/>
              <a:gd name="connsiteY2" fmla="*/ 847006 h 3737093"/>
              <a:gd name="connsiteX3" fmla="*/ 1392370 w 3571215"/>
              <a:gd name="connsiteY3" fmla="*/ 3639100 h 3737093"/>
              <a:gd name="connsiteX4" fmla="*/ 393183 w 3571215"/>
              <a:gd name="connsiteY4" fmla="*/ 3737093 h 3737093"/>
              <a:gd name="connsiteX5" fmla="*/ 0 w 3571215"/>
              <a:gd name="connsiteY5" fmla="*/ 3023156 h 3737093"/>
              <a:gd name="connsiteX0" fmla="*/ 0 w 3571215"/>
              <a:gd name="connsiteY0" fmla="*/ 2176150 h 2890087"/>
              <a:gd name="connsiteX1" fmla="*/ 2472666 w 3571215"/>
              <a:gd name="connsiteY1" fmla="*/ 36067 h 2890087"/>
              <a:gd name="connsiteX2" fmla="*/ 3571215 w 3571215"/>
              <a:gd name="connsiteY2" fmla="*/ 0 h 2890087"/>
              <a:gd name="connsiteX3" fmla="*/ 1392370 w 3571215"/>
              <a:gd name="connsiteY3" fmla="*/ 2792094 h 2890087"/>
              <a:gd name="connsiteX4" fmla="*/ 393183 w 3571215"/>
              <a:gd name="connsiteY4" fmla="*/ 2890087 h 2890087"/>
              <a:gd name="connsiteX5" fmla="*/ 0 w 3571215"/>
              <a:gd name="connsiteY5" fmla="*/ 2176150 h 2890087"/>
              <a:gd name="connsiteX0" fmla="*/ 0 w 3571215"/>
              <a:gd name="connsiteY0" fmla="*/ 2176150 h 2890087"/>
              <a:gd name="connsiteX1" fmla="*/ 2472666 w 3571215"/>
              <a:gd name="connsiteY1" fmla="*/ 36067 h 2890087"/>
              <a:gd name="connsiteX2" fmla="*/ 3571215 w 3571215"/>
              <a:gd name="connsiteY2" fmla="*/ 0 h 2890087"/>
              <a:gd name="connsiteX3" fmla="*/ 2626822 w 3571215"/>
              <a:gd name="connsiteY3" fmla="*/ 1399810 h 2890087"/>
              <a:gd name="connsiteX4" fmla="*/ 393183 w 3571215"/>
              <a:gd name="connsiteY4" fmla="*/ 2890087 h 2890087"/>
              <a:gd name="connsiteX5" fmla="*/ 0 w 3571215"/>
              <a:gd name="connsiteY5" fmla="*/ 2176150 h 2890087"/>
              <a:gd name="connsiteX0" fmla="*/ 0 w 3571215"/>
              <a:gd name="connsiteY0" fmla="*/ 2176150 h 2176150"/>
              <a:gd name="connsiteX1" fmla="*/ 2472666 w 3571215"/>
              <a:gd name="connsiteY1" fmla="*/ 36067 h 2176150"/>
              <a:gd name="connsiteX2" fmla="*/ 3571215 w 3571215"/>
              <a:gd name="connsiteY2" fmla="*/ 0 h 2176150"/>
              <a:gd name="connsiteX3" fmla="*/ 2626822 w 3571215"/>
              <a:gd name="connsiteY3" fmla="*/ 1399810 h 2176150"/>
              <a:gd name="connsiteX4" fmla="*/ 2309686 w 3571215"/>
              <a:gd name="connsiteY4" fmla="*/ 820126 h 2176150"/>
              <a:gd name="connsiteX5" fmla="*/ 0 w 3571215"/>
              <a:gd name="connsiteY5" fmla="*/ 2176150 h 2176150"/>
              <a:gd name="connsiteX0" fmla="*/ 0 w 1957093"/>
              <a:gd name="connsiteY0" fmla="*/ 318772 h 1399810"/>
              <a:gd name="connsiteX1" fmla="*/ 858544 w 1957093"/>
              <a:gd name="connsiteY1" fmla="*/ 36067 h 1399810"/>
              <a:gd name="connsiteX2" fmla="*/ 1957093 w 1957093"/>
              <a:gd name="connsiteY2" fmla="*/ 0 h 1399810"/>
              <a:gd name="connsiteX3" fmla="*/ 1012700 w 1957093"/>
              <a:gd name="connsiteY3" fmla="*/ 1399810 h 1399810"/>
              <a:gd name="connsiteX4" fmla="*/ 695564 w 1957093"/>
              <a:gd name="connsiteY4" fmla="*/ 820126 h 1399810"/>
              <a:gd name="connsiteX5" fmla="*/ 0 w 1957093"/>
              <a:gd name="connsiteY5" fmla="*/ 318772 h 1399810"/>
              <a:gd name="connsiteX0" fmla="*/ 0 w 1957093"/>
              <a:gd name="connsiteY0" fmla="*/ 318772 h 1399810"/>
              <a:gd name="connsiteX1" fmla="*/ 858544 w 1957093"/>
              <a:gd name="connsiteY1" fmla="*/ 36067 h 1399810"/>
              <a:gd name="connsiteX2" fmla="*/ 1957093 w 1957093"/>
              <a:gd name="connsiteY2" fmla="*/ 0 h 1399810"/>
              <a:gd name="connsiteX3" fmla="*/ 1012700 w 1957093"/>
              <a:gd name="connsiteY3" fmla="*/ 1399810 h 1399810"/>
              <a:gd name="connsiteX4" fmla="*/ 172487 w 1957093"/>
              <a:gd name="connsiteY4" fmla="*/ 1221089 h 1399810"/>
              <a:gd name="connsiteX5" fmla="*/ 0 w 1957093"/>
              <a:gd name="connsiteY5" fmla="*/ 318772 h 1399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57093" h="1399810">
                <a:moveTo>
                  <a:pt x="0" y="318772"/>
                </a:moveTo>
                <a:lnTo>
                  <a:pt x="858544" y="36067"/>
                </a:lnTo>
                <a:lnTo>
                  <a:pt x="1957093" y="0"/>
                </a:lnTo>
                <a:lnTo>
                  <a:pt x="1012700" y="1399810"/>
                </a:lnTo>
                <a:lnTo>
                  <a:pt x="172487" y="1221089"/>
                </a:lnTo>
                <a:lnTo>
                  <a:pt x="0" y="31877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xmlns="" id="{0C7CDA8E-8D79-474E-8278-7D77C867E238}"/>
              </a:ext>
            </a:extLst>
          </p:cNvPr>
          <p:cNvSpPr/>
          <p:nvPr userDrawn="1"/>
        </p:nvSpPr>
        <p:spPr>
          <a:xfrm rot="6973557">
            <a:off x="9799840" y="198216"/>
            <a:ext cx="748251" cy="780669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0696" h="2066510">
                <a:moveTo>
                  <a:pt x="0" y="2066510"/>
                </a:moveTo>
                <a:lnTo>
                  <a:pt x="1138078" y="0"/>
                </a:lnTo>
                <a:lnTo>
                  <a:pt x="1980696" y="1530016"/>
                </a:lnTo>
                <a:lnTo>
                  <a:pt x="1459417" y="206651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xmlns="" id="{4F0A2415-21FA-4B06-89CA-A379C8C2E262}"/>
              </a:ext>
            </a:extLst>
          </p:cNvPr>
          <p:cNvSpPr/>
          <p:nvPr userDrawn="1"/>
        </p:nvSpPr>
        <p:spPr>
          <a:xfrm rot="5483574">
            <a:off x="9854193" y="808595"/>
            <a:ext cx="243160" cy="406553"/>
          </a:xfrm>
          <a:custGeom>
            <a:avLst/>
            <a:gdLst>
              <a:gd name="connsiteX0" fmla="*/ 243160 w 243160"/>
              <a:gd name="connsiteY0" fmla="*/ 342071 h 406553"/>
              <a:gd name="connsiteX1" fmla="*/ 156493 w 243160"/>
              <a:gd name="connsiteY1" fmla="*/ 406553 h 406553"/>
              <a:gd name="connsiteX2" fmla="*/ 0 w 243160"/>
              <a:gd name="connsiteY2" fmla="*/ 0 h 406553"/>
              <a:gd name="connsiteX3" fmla="*/ 243160 w 243160"/>
              <a:gd name="connsiteY3" fmla="*/ 342071 h 406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160" h="406553">
                <a:moveTo>
                  <a:pt x="243160" y="342071"/>
                </a:moveTo>
                <a:lnTo>
                  <a:pt x="156493" y="406553"/>
                </a:lnTo>
                <a:lnTo>
                  <a:pt x="0" y="0"/>
                </a:lnTo>
                <a:lnTo>
                  <a:pt x="243160" y="34207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xmlns="" id="{9AACAC53-33A6-4BBC-8C68-0C56D0B39F57}"/>
              </a:ext>
            </a:extLst>
          </p:cNvPr>
          <p:cNvSpPr/>
          <p:nvPr userDrawn="1"/>
        </p:nvSpPr>
        <p:spPr>
          <a:xfrm rot="14235708">
            <a:off x="11753205" y="112024"/>
            <a:ext cx="332291" cy="247882"/>
          </a:xfrm>
          <a:custGeom>
            <a:avLst/>
            <a:gdLst>
              <a:gd name="connsiteX0" fmla="*/ 0 w 3571215"/>
              <a:gd name="connsiteY0" fmla="*/ 3023156 h 3737093"/>
              <a:gd name="connsiteX1" fmla="*/ 993291 w 3571215"/>
              <a:gd name="connsiteY1" fmla="*/ 0 h 3737093"/>
              <a:gd name="connsiteX2" fmla="*/ 3571215 w 3571215"/>
              <a:gd name="connsiteY2" fmla="*/ 847006 h 3737093"/>
              <a:gd name="connsiteX3" fmla="*/ 1392370 w 3571215"/>
              <a:gd name="connsiteY3" fmla="*/ 3639100 h 3737093"/>
              <a:gd name="connsiteX4" fmla="*/ 393183 w 3571215"/>
              <a:gd name="connsiteY4" fmla="*/ 3737093 h 3737093"/>
              <a:gd name="connsiteX5" fmla="*/ 0 w 3571215"/>
              <a:gd name="connsiteY5" fmla="*/ 3023156 h 3737093"/>
              <a:gd name="connsiteX0" fmla="*/ 0 w 3571215"/>
              <a:gd name="connsiteY0" fmla="*/ 2176150 h 2890087"/>
              <a:gd name="connsiteX1" fmla="*/ 2472666 w 3571215"/>
              <a:gd name="connsiteY1" fmla="*/ 36067 h 2890087"/>
              <a:gd name="connsiteX2" fmla="*/ 3571215 w 3571215"/>
              <a:gd name="connsiteY2" fmla="*/ 0 h 2890087"/>
              <a:gd name="connsiteX3" fmla="*/ 1392370 w 3571215"/>
              <a:gd name="connsiteY3" fmla="*/ 2792094 h 2890087"/>
              <a:gd name="connsiteX4" fmla="*/ 393183 w 3571215"/>
              <a:gd name="connsiteY4" fmla="*/ 2890087 h 2890087"/>
              <a:gd name="connsiteX5" fmla="*/ 0 w 3571215"/>
              <a:gd name="connsiteY5" fmla="*/ 2176150 h 2890087"/>
              <a:gd name="connsiteX0" fmla="*/ 0 w 3571215"/>
              <a:gd name="connsiteY0" fmla="*/ 2176150 h 2890087"/>
              <a:gd name="connsiteX1" fmla="*/ 2472666 w 3571215"/>
              <a:gd name="connsiteY1" fmla="*/ 36067 h 2890087"/>
              <a:gd name="connsiteX2" fmla="*/ 3571215 w 3571215"/>
              <a:gd name="connsiteY2" fmla="*/ 0 h 2890087"/>
              <a:gd name="connsiteX3" fmla="*/ 2626822 w 3571215"/>
              <a:gd name="connsiteY3" fmla="*/ 1399810 h 2890087"/>
              <a:gd name="connsiteX4" fmla="*/ 393183 w 3571215"/>
              <a:gd name="connsiteY4" fmla="*/ 2890087 h 2890087"/>
              <a:gd name="connsiteX5" fmla="*/ 0 w 3571215"/>
              <a:gd name="connsiteY5" fmla="*/ 2176150 h 2890087"/>
              <a:gd name="connsiteX0" fmla="*/ 0 w 3571215"/>
              <a:gd name="connsiteY0" fmla="*/ 2176150 h 2176150"/>
              <a:gd name="connsiteX1" fmla="*/ 2472666 w 3571215"/>
              <a:gd name="connsiteY1" fmla="*/ 36067 h 2176150"/>
              <a:gd name="connsiteX2" fmla="*/ 3571215 w 3571215"/>
              <a:gd name="connsiteY2" fmla="*/ 0 h 2176150"/>
              <a:gd name="connsiteX3" fmla="*/ 2626822 w 3571215"/>
              <a:gd name="connsiteY3" fmla="*/ 1399810 h 2176150"/>
              <a:gd name="connsiteX4" fmla="*/ 2309686 w 3571215"/>
              <a:gd name="connsiteY4" fmla="*/ 820126 h 2176150"/>
              <a:gd name="connsiteX5" fmla="*/ 0 w 3571215"/>
              <a:gd name="connsiteY5" fmla="*/ 2176150 h 2176150"/>
              <a:gd name="connsiteX0" fmla="*/ 0 w 1957093"/>
              <a:gd name="connsiteY0" fmla="*/ 318772 h 1399810"/>
              <a:gd name="connsiteX1" fmla="*/ 858544 w 1957093"/>
              <a:gd name="connsiteY1" fmla="*/ 36067 h 1399810"/>
              <a:gd name="connsiteX2" fmla="*/ 1957093 w 1957093"/>
              <a:gd name="connsiteY2" fmla="*/ 0 h 1399810"/>
              <a:gd name="connsiteX3" fmla="*/ 1012700 w 1957093"/>
              <a:gd name="connsiteY3" fmla="*/ 1399810 h 1399810"/>
              <a:gd name="connsiteX4" fmla="*/ 695564 w 1957093"/>
              <a:gd name="connsiteY4" fmla="*/ 820126 h 1399810"/>
              <a:gd name="connsiteX5" fmla="*/ 0 w 1957093"/>
              <a:gd name="connsiteY5" fmla="*/ 318772 h 1399810"/>
              <a:gd name="connsiteX0" fmla="*/ 0 w 1957093"/>
              <a:gd name="connsiteY0" fmla="*/ 318772 h 1399810"/>
              <a:gd name="connsiteX1" fmla="*/ 858544 w 1957093"/>
              <a:gd name="connsiteY1" fmla="*/ 36067 h 1399810"/>
              <a:gd name="connsiteX2" fmla="*/ 1957093 w 1957093"/>
              <a:gd name="connsiteY2" fmla="*/ 0 h 1399810"/>
              <a:gd name="connsiteX3" fmla="*/ 1012700 w 1957093"/>
              <a:gd name="connsiteY3" fmla="*/ 1399810 h 1399810"/>
              <a:gd name="connsiteX4" fmla="*/ 172487 w 1957093"/>
              <a:gd name="connsiteY4" fmla="*/ 1221089 h 1399810"/>
              <a:gd name="connsiteX5" fmla="*/ 0 w 1957093"/>
              <a:gd name="connsiteY5" fmla="*/ 318772 h 1399810"/>
              <a:gd name="connsiteX0" fmla="*/ 0 w 1449157"/>
              <a:gd name="connsiteY0" fmla="*/ 282705 h 1363743"/>
              <a:gd name="connsiteX1" fmla="*/ 858544 w 1449157"/>
              <a:gd name="connsiteY1" fmla="*/ 0 h 1363743"/>
              <a:gd name="connsiteX2" fmla="*/ 1449157 w 1449157"/>
              <a:gd name="connsiteY2" fmla="*/ 715834 h 1363743"/>
              <a:gd name="connsiteX3" fmla="*/ 1012700 w 1449157"/>
              <a:gd name="connsiteY3" fmla="*/ 1363743 h 1363743"/>
              <a:gd name="connsiteX4" fmla="*/ 172487 w 1449157"/>
              <a:gd name="connsiteY4" fmla="*/ 1185022 h 1363743"/>
              <a:gd name="connsiteX5" fmla="*/ 0 w 1449157"/>
              <a:gd name="connsiteY5" fmla="*/ 282705 h 1363743"/>
              <a:gd name="connsiteX0" fmla="*/ 0 w 1449157"/>
              <a:gd name="connsiteY0" fmla="*/ 0 h 1081038"/>
              <a:gd name="connsiteX1" fmla="*/ 1449157 w 1449157"/>
              <a:gd name="connsiteY1" fmla="*/ 433129 h 1081038"/>
              <a:gd name="connsiteX2" fmla="*/ 1012700 w 1449157"/>
              <a:gd name="connsiteY2" fmla="*/ 1081038 h 1081038"/>
              <a:gd name="connsiteX3" fmla="*/ 172487 w 1449157"/>
              <a:gd name="connsiteY3" fmla="*/ 902317 h 1081038"/>
              <a:gd name="connsiteX4" fmla="*/ 0 w 1449157"/>
              <a:gd name="connsiteY4" fmla="*/ 0 h 1081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9157" h="1081038">
                <a:moveTo>
                  <a:pt x="0" y="0"/>
                </a:moveTo>
                <a:lnTo>
                  <a:pt x="1449157" y="433129"/>
                </a:lnTo>
                <a:lnTo>
                  <a:pt x="1012700" y="1081038"/>
                </a:lnTo>
                <a:lnTo>
                  <a:pt x="172487" y="90231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xmlns="" id="{ED86A7C4-9F1E-4F96-8AD9-5B75BEE364BE}"/>
              </a:ext>
            </a:extLst>
          </p:cNvPr>
          <p:cNvSpPr/>
          <p:nvPr userDrawn="1"/>
        </p:nvSpPr>
        <p:spPr>
          <a:xfrm rot="13336516">
            <a:off x="10313236" y="1084299"/>
            <a:ext cx="648657" cy="777553"/>
          </a:xfrm>
          <a:custGeom>
            <a:avLst/>
            <a:gdLst>
              <a:gd name="connsiteX0" fmla="*/ 0 w 648657"/>
              <a:gd name="connsiteY0" fmla="*/ 777553 h 777553"/>
              <a:gd name="connsiteX1" fmla="*/ 255474 w 648657"/>
              <a:gd name="connsiteY1" fmla="*/ 0 h 777553"/>
              <a:gd name="connsiteX2" fmla="*/ 648657 w 648657"/>
              <a:gd name="connsiteY2" fmla="*/ 713937 h 777553"/>
              <a:gd name="connsiteX3" fmla="*/ 0 w 648657"/>
              <a:gd name="connsiteY3" fmla="*/ 777553 h 777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657" h="777553">
                <a:moveTo>
                  <a:pt x="0" y="777553"/>
                </a:moveTo>
                <a:lnTo>
                  <a:pt x="255474" y="0"/>
                </a:lnTo>
                <a:lnTo>
                  <a:pt x="648657" y="713937"/>
                </a:lnTo>
                <a:lnTo>
                  <a:pt x="0" y="77755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xmlns="" id="{B63BFE72-A1DE-4CFE-9B52-553C99D52699}"/>
              </a:ext>
            </a:extLst>
          </p:cNvPr>
          <p:cNvSpPr/>
          <p:nvPr userDrawn="1"/>
        </p:nvSpPr>
        <p:spPr>
          <a:xfrm rot="5738060">
            <a:off x="9844293" y="1032301"/>
            <a:ext cx="692798" cy="510610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xmlns="" id="{9C266CD9-D77B-4B4D-8673-531E2784C610}"/>
              </a:ext>
            </a:extLst>
          </p:cNvPr>
          <p:cNvSpPr/>
          <p:nvPr userDrawn="1"/>
        </p:nvSpPr>
        <p:spPr>
          <a:xfrm rot="8291645">
            <a:off x="10081798" y="798094"/>
            <a:ext cx="371360" cy="273702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9896587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No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033504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hank You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xmlns="" id="{6BC25646-06FC-4B3E-A74E-268EB8AEA60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6715" y="86714"/>
            <a:ext cx="12018572" cy="6684572"/>
          </a:xfrm>
          <a:solidFill>
            <a:schemeClr val="bg1">
              <a:lumMod val="85000"/>
            </a:schemeClr>
          </a:solidFill>
        </p:spPr>
        <p:txBody>
          <a:bodyPr lIns="360000" tIns="360000"/>
          <a:lstStyle>
            <a:lvl1pPr marL="0" indent="0">
              <a:buNone/>
              <a:defRPr sz="11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Image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494607" y="2237328"/>
            <a:ext cx="7202786" cy="1449788"/>
          </a:xfrm>
          <a:solidFill>
            <a:schemeClr val="tx1">
              <a:alpha val="80000"/>
            </a:schemeClr>
          </a:solidFill>
        </p:spPr>
        <p:txBody>
          <a:bodyPr lIns="288000" rIns="2160000" bIns="144000" anchor="b" anchorCtr="0"/>
          <a:lstStyle>
            <a:lvl1pPr algn="r">
              <a:defRPr sz="6600" spc="-15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94607" y="3684672"/>
            <a:ext cx="5282503" cy="1604172"/>
          </a:xfrm>
          <a:solidFill>
            <a:schemeClr val="tx1">
              <a:alpha val="90000"/>
            </a:schemeClr>
          </a:solidFill>
        </p:spPr>
        <p:txBody>
          <a:bodyPr lIns="216000" tIns="144000" rIns="576000"/>
          <a:lstStyle>
            <a:lvl1pPr marL="0" indent="0" algn="r">
              <a:buNone/>
              <a:defRPr sz="21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smtClean="0"/>
              <a:t>Click to edit Master subtitle style</a:t>
            </a:r>
            <a:endParaRPr lang="en-US" noProof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xmlns="" id="{9688AEDF-1396-4322-8818-9D1C7976FCDF}"/>
              </a:ext>
            </a:extLst>
          </p:cNvPr>
          <p:cNvCxnSpPr>
            <a:cxnSpLocks/>
          </p:cNvCxnSpPr>
          <p:nvPr userDrawn="1"/>
        </p:nvCxnSpPr>
        <p:spPr>
          <a:xfrm>
            <a:off x="7777113" y="2412127"/>
            <a:ext cx="0" cy="11001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BC122267-81F5-4D7C-8854-830FD491A4E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667000" y="4142258"/>
            <a:ext cx="4508500" cy="277342"/>
          </a:xfrm>
        </p:spPr>
        <p:txBody>
          <a:bodyPr anchor="ctr"/>
          <a:lstStyle>
            <a:lvl1pPr marL="0" indent="0" algn="r">
              <a:lnSpc>
                <a:spcPct val="100000"/>
              </a:lnSpc>
              <a:buNone/>
              <a:defRPr sz="1600">
                <a:solidFill>
                  <a:schemeClr val="bg1"/>
                </a:solidFill>
              </a:defRPr>
            </a:lvl1pPr>
            <a:lvl2pPr marL="266700" indent="0" algn="r">
              <a:buNone/>
              <a:defRPr>
                <a:solidFill>
                  <a:schemeClr val="bg1"/>
                </a:solidFill>
              </a:defRPr>
            </a:lvl2pPr>
            <a:lvl3pPr marL="542925" indent="0" algn="r">
              <a:buNone/>
              <a:defRPr>
                <a:solidFill>
                  <a:schemeClr val="bg1"/>
                </a:solidFill>
              </a:defRPr>
            </a:lvl3pPr>
            <a:lvl4pPr marL="809625" indent="0" algn="r">
              <a:buNone/>
              <a:defRPr>
                <a:solidFill>
                  <a:schemeClr val="bg1"/>
                </a:solidFill>
              </a:defRPr>
            </a:lvl4pPr>
            <a:lvl5pPr marL="1076325" indent="0" algn="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Contact Number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xmlns="" id="{D1624B9A-AB57-40B6-89A6-D34ED60BBF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667000" y="4448040"/>
            <a:ext cx="4508500" cy="277342"/>
          </a:xfrm>
        </p:spPr>
        <p:txBody>
          <a:bodyPr anchor="ctr"/>
          <a:lstStyle>
            <a:lvl1pPr marL="0" indent="0" algn="r">
              <a:lnSpc>
                <a:spcPct val="100000"/>
              </a:lnSpc>
              <a:buNone/>
              <a:defRPr sz="1600">
                <a:solidFill>
                  <a:schemeClr val="bg1"/>
                </a:solidFill>
              </a:defRPr>
            </a:lvl1pPr>
            <a:lvl2pPr marL="266700" indent="0" algn="r">
              <a:buNone/>
              <a:defRPr>
                <a:solidFill>
                  <a:schemeClr val="bg1"/>
                </a:solidFill>
              </a:defRPr>
            </a:lvl2pPr>
            <a:lvl3pPr marL="542925" indent="0" algn="r">
              <a:buNone/>
              <a:defRPr>
                <a:solidFill>
                  <a:schemeClr val="bg1"/>
                </a:solidFill>
              </a:defRPr>
            </a:lvl3pPr>
            <a:lvl4pPr marL="809625" indent="0" algn="r">
              <a:buNone/>
              <a:defRPr>
                <a:solidFill>
                  <a:schemeClr val="bg1"/>
                </a:solidFill>
              </a:defRPr>
            </a:lvl4pPr>
            <a:lvl5pPr marL="1076325" indent="0" algn="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Email or Social Media Handle</a:t>
            </a:r>
          </a:p>
        </p:txBody>
      </p:sp>
      <p:sp>
        <p:nvSpPr>
          <p:cNvPr id="8" name="Picture Placeholder 5">
            <a:extLst>
              <a:ext uri="{FF2B5EF4-FFF2-40B4-BE49-F238E27FC236}">
                <a16:creationId xmlns:a16="http://schemas.microsoft.com/office/drawing/2014/main" xmlns="" id="{61EA5FFD-797F-43FF-B13A-5DA8C820EE2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065008" y="2587752"/>
            <a:ext cx="1344168" cy="704088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Logo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xmlns="" id="{7436EF9B-F86C-114A-BB87-C439E5F1299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667000" y="4753821"/>
            <a:ext cx="4508500" cy="277342"/>
          </a:xfrm>
        </p:spPr>
        <p:txBody>
          <a:bodyPr anchor="ctr"/>
          <a:lstStyle>
            <a:lvl1pPr marL="0" indent="0" algn="r">
              <a:lnSpc>
                <a:spcPct val="100000"/>
              </a:lnSpc>
              <a:buNone/>
              <a:defRPr sz="1600">
                <a:solidFill>
                  <a:schemeClr val="bg1"/>
                </a:solidFill>
              </a:defRPr>
            </a:lvl1pPr>
            <a:lvl2pPr marL="266700" indent="0" algn="r">
              <a:buNone/>
              <a:defRPr>
                <a:solidFill>
                  <a:schemeClr val="bg1"/>
                </a:solidFill>
              </a:defRPr>
            </a:lvl2pPr>
            <a:lvl3pPr marL="542925" indent="0" algn="r">
              <a:buNone/>
              <a:defRPr>
                <a:solidFill>
                  <a:schemeClr val="bg1"/>
                </a:solidFill>
              </a:defRPr>
            </a:lvl3pPr>
            <a:lvl4pPr marL="809625" indent="0" algn="r">
              <a:buNone/>
              <a:defRPr>
                <a:solidFill>
                  <a:schemeClr val="bg1"/>
                </a:solidFill>
              </a:defRPr>
            </a:lvl4pPr>
            <a:lvl5pPr marL="1076325" indent="0" algn="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Website Address</a:t>
            </a:r>
          </a:p>
        </p:txBody>
      </p:sp>
    </p:spTree>
    <p:extLst>
      <p:ext uri="{BB962C8B-B14F-4D97-AF65-F5344CB8AC3E}">
        <p14:creationId xmlns:p14="http://schemas.microsoft.com/office/powerpoint/2010/main" val="130215525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1768422"/>
            <a:ext cx="6840000" cy="2387600"/>
          </a:xfrm>
          <a:solidFill>
            <a:schemeClr val="tx1">
              <a:alpha val="80000"/>
            </a:schemeClr>
          </a:solidFill>
        </p:spPr>
        <p:txBody>
          <a:bodyPr lIns="432000" rIns="432000" bIns="144000" anchor="b"/>
          <a:lstStyle>
            <a:lvl1pPr algn="l">
              <a:defRPr sz="4200" spc="-15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</a:t>
            </a:r>
            <a:br>
              <a:rPr lang="en-US" noProof="0"/>
            </a:br>
            <a:r>
              <a:rPr lang="en-US" noProof="0"/>
              <a:t>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4153578"/>
            <a:ext cx="6840000" cy="936000"/>
          </a:xfrm>
          <a:solidFill>
            <a:schemeClr val="tx1">
              <a:alpha val="90000"/>
            </a:schemeClr>
          </a:solidFill>
        </p:spPr>
        <p:txBody>
          <a:bodyPr lIns="432000" tIns="144000"/>
          <a:lstStyle>
            <a:lvl1pPr marL="0" indent="0" algn="l">
              <a:buNone/>
              <a:defRPr sz="21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smtClean="0"/>
              <a:t>Click to edit Master subtitle style</a:t>
            </a:r>
            <a:endParaRPr lang="en-US" noProof="0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xmlns="" id="{13A733F0-30A3-4125-9B9B-2A07E1461F1B}"/>
              </a:ext>
            </a:extLst>
          </p:cNvPr>
          <p:cNvSpPr/>
          <p:nvPr userDrawn="1"/>
        </p:nvSpPr>
        <p:spPr>
          <a:xfrm rot="4308689">
            <a:off x="8139110" y="-52404"/>
            <a:ext cx="648657" cy="777553"/>
          </a:xfrm>
          <a:custGeom>
            <a:avLst/>
            <a:gdLst>
              <a:gd name="connsiteX0" fmla="*/ 0 w 648657"/>
              <a:gd name="connsiteY0" fmla="*/ 777553 h 777553"/>
              <a:gd name="connsiteX1" fmla="*/ 255474 w 648657"/>
              <a:gd name="connsiteY1" fmla="*/ 0 h 777553"/>
              <a:gd name="connsiteX2" fmla="*/ 648657 w 648657"/>
              <a:gd name="connsiteY2" fmla="*/ 713937 h 777553"/>
              <a:gd name="connsiteX3" fmla="*/ 0 w 648657"/>
              <a:gd name="connsiteY3" fmla="*/ 777553 h 777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657" h="777553">
                <a:moveTo>
                  <a:pt x="0" y="777553"/>
                </a:moveTo>
                <a:lnTo>
                  <a:pt x="255474" y="0"/>
                </a:lnTo>
                <a:lnTo>
                  <a:pt x="648657" y="713937"/>
                </a:lnTo>
                <a:lnTo>
                  <a:pt x="0" y="77755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xmlns="" id="{9E236A80-227E-4FE4-AA47-7802636969A0}"/>
              </a:ext>
            </a:extLst>
          </p:cNvPr>
          <p:cNvSpPr/>
          <p:nvPr userDrawn="1"/>
        </p:nvSpPr>
        <p:spPr>
          <a:xfrm rot="4308689">
            <a:off x="8878526" y="-532562"/>
            <a:ext cx="3571215" cy="3737093"/>
          </a:xfrm>
          <a:custGeom>
            <a:avLst/>
            <a:gdLst>
              <a:gd name="connsiteX0" fmla="*/ 0 w 3571215"/>
              <a:gd name="connsiteY0" fmla="*/ 3023156 h 3737093"/>
              <a:gd name="connsiteX1" fmla="*/ 993291 w 3571215"/>
              <a:gd name="connsiteY1" fmla="*/ 0 h 3737093"/>
              <a:gd name="connsiteX2" fmla="*/ 3571215 w 3571215"/>
              <a:gd name="connsiteY2" fmla="*/ 847006 h 3737093"/>
              <a:gd name="connsiteX3" fmla="*/ 1392370 w 3571215"/>
              <a:gd name="connsiteY3" fmla="*/ 3639100 h 3737093"/>
              <a:gd name="connsiteX4" fmla="*/ 393183 w 3571215"/>
              <a:gd name="connsiteY4" fmla="*/ 3737093 h 3737093"/>
              <a:gd name="connsiteX5" fmla="*/ 0 w 3571215"/>
              <a:gd name="connsiteY5" fmla="*/ 3023156 h 3737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71215" h="3737093">
                <a:moveTo>
                  <a:pt x="0" y="3023156"/>
                </a:moveTo>
                <a:lnTo>
                  <a:pt x="993291" y="0"/>
                </a:lnTo>
                <a:lnTo>
                  <a:pt x="3571215" y="847006"/>
                </a:lnTo>
                <a:lnTo>
                  <a:pt x="1392370" y="3639100"/>
                </a:lnTo>
                <a:lnTo>
                  <a:pt x="393183" y="3737093"/>
                </a:lnTo>
                <a:lnTo>
                  <a:pt x="0" y="302315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xmlns="" id="{AAF58058-47D7-451D-B2D5-713873CFA06B}"/>
              </a:ext>
            </a:extLst>
          </p:cNvPr>
          <p:cNvSpPr/>
          <p:nvPr userDrawn="1"/>
        </p:nvSpPr>
        <p:spPr>
          <a:xfrm rot="4308689">
            <a:off x="9191192" y="1651650"/>
            <a:ext cx="1980696" cy="2066510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0696" h="2066510">
                <a:moveTo>
                  <a:pt x="0" y="2066510"/>
                </a:moveTo>
                <a:lnTo>
                  <a:pt x="1138078" y="0"/>
                </a:lnTo>
                <a:lnTo>
                  <a:pt x="1980696" y="1530016"/>
                </a:lnTo>
                <a:lnTo>
                  <a:pt x="1459417" y="206651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xmlns="" id="{E6D9AC51-13A8-43F2-B0AE-A475CD84575E}"/>
              </a:ext>
            </a:extLst>
          </p:cNvPr>
          <p:cNvSpPr/>
          <p:nvPr userDrawn="1"/>
        </p:nvSpPr>
        <p:spPr>
          <a:xfrm rot="13830869">
            <a:off x="9457431" y="3977898"/>
            <a:ext cx="346713" cy="206124"/>
          </a:xfrm>
          <a:custGeom>
            <a:avLst/>
            <a:gdLst>
              <a:gd name="connsiteX0" fmla="*/ 346713 w 346713"/>
              <a:gd name="connsiteY0" fmla="*/ 206124 h 206124"/>
              <a:gd name="connsiteX1" fmla="*/ 0 w 346713"/>
              <a:gd name="connsiteY1" fmla="*/ 206124 h 206124"/>
              <a:gd name="connsiteX2" fmla="*/ 86666 w 346713"/>
              <a:gd name="connsiteY2" fmla="*/ 0 h 206124"/>
              <a:gd name="connsiteX3" fmla="*/ 346713 w 346713"/>
              <a:gd name="connsiteY3" fmla="*/ 206124 h 206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6713" h="206124">
                <a:moveTo>
                  <a:pt x="346713" y="206124"/>
                </a:moveTo>
                <a:lnTo>
                  <a:pt x="0" y="206124"/>
                </a:lnTo>
                <a:lnTo>
                  <a:pt x="86666" y="0"/>
                </a:lnTo>
                <a:lnTo>
                  <a:pt x="346713" y="20612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xmlns="" id="{CBA8CC4C-FA3C-45FB-A5CE-C0F41063A4AA}"/>
              </a:ext>
            </a:extLst>
          </p:cNvPr>
          <p:cNvSpPr/>
          <p:nvPr userDrawn="1"/>
        </p:nvSpPr>
        <p:spPr>
          <a:xfrm rot="12431080">
            <a:off x="9528615" y="3713859"/>
            <a:ext cx="710669" cy="335543"/>
          </a:xfrm>
          <a:custGeom>
            <a:avLst/>
            <a:gdLst>
              <a:gd name="connsiteX0" fmla="*/ 710669 w 710669"/>
              <a:gd name="connsiteY0" fmla="*/ 176660 h 335543"/>
              <a:gd name="connsiteX1" fmla="*/ 0 w 710669"/>
              <a:gd name="connsiteY1" fmla="*/ 335543 h 335543"/>
              <a:gd name="connsiteX2" fmla="*/ 141082 w 710669"/>
              <a:gd name="connsiteY2" fmla="*/ 0 h 335543"/>
              <a:gd name="connsiteX3" fmla="*/ 487795 w 710669"/>
              <a:gd name="connsiteY3" fmla="*/ 0 h 335543"/>
              <a:gd name="connsiteX4" fmla="*/ 710669 w 710669"/>
              <a:gd name="connsiteY4" fmla="*/ 176660 h 335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0669" h="335543">
                <a:moveTo>
                  <a:pt x="710669" y="176660"/>
                </a:moveTo>
                <a:lnTo>
                  <a:pt x="0" y="335543"/>
                </a:lnTo>
                <a:lnTo>
                  <a:pt x="141082" y="0"/>
                </a:lnTo>
                <a:lnTo>
                  <a:pt x="487795" y="0"/>
                </a:lnTo>
                <a:lnTo>
                  <a:pt x="710669" y="17666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xmlns="" id="{320D0EA4-6C0E-4F3B-B209-84132CF9DCEE}"/>
              </a:ext>
            </a:extLst>
          </p:cNvPr>
          <p:cNvSpPr/>
          <p:nvPr userDrawn="1"/>
        </p:nvSpPr>
        <p:spPr>
          <a:xfrm rot="4308689">
            <a:off x="8785444" y="1075879"/>
            <a:ext cx="1246227" cy="1580187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  <a:gd name="connsiteX0" fmla="*/ 0 w 1980696"/>
              <a:gd name="connsiteY0" fmla="*/ 1680311 h 1680311"/>
              <a:gd name="connsiteX1" fmla="*/ 1337031 w 1980696"/>
              <a:gd name="connsiteY1" fmla="*/ 0 h 1680311"/>
              <a:gd name="connsiteX2" fmla="*/ 1980696 w 1980696"/>
              <a:gd name="connsiteY2" fmla="*/ 1143817 h 1680311"/>
              <a:gd name="connsiteX3" fmla="*/ 1459417 w 1980696"/>
              <a:gd name="connsiteY3" fmla="*/ 1680311 h 1680311"/>
              <a:gd name="connsiteX4" fmla="*/ 0 w 1980696"/>
              <a:gd name="connsiteY4" fmla="*/ 1680311 h 1680311"/>
              <a:gd name="connsiteX0" fmla="*/ 0 w 1459417"/>
              <a:gd name="connsiteY0" fmla="*/ 1680311 h 1680311"/>
              <a:gd name="connsiteX1" fmla="*/ 1337031 w 1459417"/>
              <a:gd name="connsiteY1" fmla="*/ 0 h 1680311"/>
              <a:gd name="connsiteX2" fmla="*/ 1360698 w 1459417"/>
              <a:gd name="connsiteY2" fmla="*/ 208215 h 1680311"/>
              <a:gd name="connsiteX3" fmla="*/ 1459417 w 1459417"/>
              <a:gd name="connsiteY3" fmla="*/ 1680311 h 1680311"/>
              <a:gd name="connsiteX4" fmla="*/ 0 w 1459417"/>
              <a:gd name="connsiteY4" fmla="*/ 1680311 h 1680311"/>
              <a:gd name="connsiteX0" fmla="*/ 0 w 1360698"/>
              <a:gd name="connsiteY0" fmla="*/ 1680311 h 1688402"/>
              <a:gd name="connsiteX1" fmla="*/ 1337031 w 1360698"/>
              <a:gd name="connsiteY1" fmla="*/ 0 h 1688402"/>
              <a:gd name="connsiteX2" fmla="*/ 1360698 w 1360698"/>
              <a:gd name="connsiteY2" fmla="*/ 208215 h 1688402"/>
              <a:gd name="connsiteX3" fmla="*/ 278710 w 1360698"/>
              <a:gd name="connsiteY3" fmla="*/ 1688402 h 1688402"/>
              <a:gd name="connsiteX4" fmla="*/ 0 w 1360698"/>
              <a:gd name="connsiteY4" fmla="*/ 1680311 h 1688402"/>
              <a:gd name="connsiteX0" fmla="*/ 0 w 1360698"/>
              <a:gd name="connsiteY0" fmla="*/ 1680311 h 1698354"/>
              <a:gd name="connsiteX1" fmla="*/ 1337031 w 1360698"/>
              <a:gd name="connsiteY1" fmla="*/ 0 h 1698354"/>
              <a:gd name="connsiteX2" fmla="*/ 1360698 w 1360698"/>
              <a:gd name="connsiteY2" fmla="*/ 208215 h 1698354"/>
              <a:gd name="connsiteX3" fmla="*/ 415804 w 1360698"/>
              <a:gd name="connsiteY3" fmla="*/ 1698354 h 1698354"/>
              <a:gd name="connsiteX4" fmla="*/ 0 w 1360698"/>
              <a:gd name="connsiteY4" fmla="*/ 1680311 h 1698354"/>
              <a:gd name="connsiteX0" fmla="*/ 0 w 1360698"/>
              <a:gd name="connsiteY0" fmla="*/ 1556337 h 1574380"/>
              <a:gd name="connsiteX1" fmla="*/ 1226116 w 1360698"/>
              <a:gd name="connsiteY1" fmla="*/ 0 h 1574380"/>
              <a:gd name="connsiteX2" fmla="*/ 1360698 w 1360698"/>
              <a:gd name="connsiteY2" fmla="*/ 84241 h 1574380"/>
              <a:gd name="connsiteX3" fmla="*/ 415804 w 1360698"/>
              <a:gd name="connsiteY3" fmla="*/ 1574380 h 1574380"/>
              <a:gd name="connsiteX4" fmla="*/ 0 w 1360698"/>
              <a:gd name="connsiteY4" fmla="*/ 1556337 h 1574380"/>
              <a:gd name="connsiteX0" fmla="*/ 0 w 1303560"/>
              <a:gd name="connsiteY0" fmla="*/ 1556337 h 1574380"/>
              <a:gd name="connsiteX1" fmla="*/ 1226116 w 1303560"/>
              <a:gd name="connsiteY1" fmla="*/ 0 h 1574380"/>
              <a:gd name="connsiteX2" fmla="*/ 1303560 w 1303560"/>
              <a:gd name="connsiteY2" fmla="*/ 105569 h 1574380"/>
              <a:gd name="connsiteX3" fmla="*/ 415804 w 1303560"/>
              <a:gd name="connsiteY3" fmla="*/ 1574380 h 1574380"/>
              <a:gd name="connsiteX4" fmla="*/ 0 w 1303560"/>
              <a:gd name="connsiteY4" fmla="*/ 1556337 h 1574380"/>
              <a:gd name="connsiteX0" fmla="*/ 0 w 1246227"/>
              <a:gd name="connsiteY0" fmla="*/ 1580187 h 1580187"/>
              <a:gd name="connsiteX1" fmla="*/ 1168783 w 1246227"/>
              <a:gd name="connsiteY1" fmla="*/ 0 h 1580187"/>
              <a:gd name="connsiteX2" fmla="*/ 1246227 w 1246227"/>
              <a:gd name="connsiteY2" fmla="*/ 105569 h 1580187"/>
              <a:gd name="connsiteX3" fmla="*/ 358471 w 1246227"/>
              <a:gd name="connsiteY3" fmla="*/ 1574380 h 1580187"/>
              <a:gd name="connsiteX4" fmla="*/ 0 w 1246227"/>
              <a:gd name="connsiteY4" fmla="*/ 1580187 h 1580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6227" h="1580187">
                <a:moveTo>
                  <a:pt x="0" y="1580187"/>
                </a:moveTo>
                <a:lnTo>
                  <a:pt x="1168783" y="0"/>
                </a:lnTo>
                <a:lnTo>
                  <a:pt x="1246227" y="105569"/>
                </a:lnTo>
                <a:lnTo>
                  <a:pt x="358471" y="1574380"/>
                </a:lnTo>
                <a:lnTo>
                  <a:pt x="0" y="15801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xmlns="" id="{B2637900-ABE5-44BB-8955-B59B20FACF68}"/>
              </a:ext>
            </a:extLst>
          </p:cNvPr>
          <p:cNvSpPr/>
          <p:nvPr userDrawn="1"/>
        </p:nvSpPr>
        <p:spPr>
          <a:xfrm rot="17193105">
            <a:off x="11374788" y="2846425"/>
            <a:ext cx="243160" cy="406553"/>
          </a:xfrm>
          <a:custGeom>
            <a:avLst/>
            <a:gdLst>
              <a:gd name="connsiteX0" fmla="*/ 243160 w 243160"/>
              <a:gd name="connsiteY0" fmla="*/ 342071 h 406553"/>
              <a:gd name="connsiteX1" fmla="*/ 156493 w 243160"/>
              <a:gd name="connsiteY1" fmla="*/ 406553 h 406553"/>
              <a:gd name="connsiteX2" fmla="*/ 0 w 243160"/>
              <a:gd name="connsiteY2" fmla="*/ 0 h 406553"/>
              <a:gd name="connsiteX3" fmla="*/ 243160 w 243160"/>
              <a:gd name="connsiteY3" fmla="*/ 342071 h 406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160" h="406553">
                <a:moveTo>
                  <a:pt x="243160" y="342071"/>
                </a:moveTo>
                <a:lnTo>
                  <a:pt x="156493" y="406553"/>
                </a:lnTo>
                <a:lnTo>
                  <a:pt x="0" y="0"/>
                </a:lnTo>
                <a:lnTo>
                  <a:pt x="243160" y="34207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xmlns="" id="{8878CEF9-0D4E-43CF-A1AC-B8A752A7EDD3}"/>
              </a:ext>
            </a:extLst>
          </p:cNvPr>
          <p:cNvSpPr/>
          <p:nvPr userDrawn="1"/>
        </p:nvSpPr>
        <p:spPr>
          <a:xfrm rot="17193105">
            <a:off x="10879052" y="2627354"/>
            <a:ext cx="692798" cy="510610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0139523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474E1F0E-A827-4F38-BAAB-5D5831E0813A}"/>
              </a:ext>
            </a:extLst>
          </p:cNvPr>
          <p:cNvSpPr/>
          <p:nvPr userDrawn="1"/>
        </p:nvSpPr>
        <p:spPr>
          <a:xfrm>
            <a:off x="0" y="6771286"/>
            <a:ext cx="12192000" cy="86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1B7D9229-CE8B-44FD-B1E6-2FE619F40B4F}"/>
              </a:ext>
            </a:extLst>
          </p:cNvPr>
          <p:cNvSpPr/>
          <p:nvPr userDrawn="1"/>
        </p:nvSpPr>
        <p:spPr>
          <a:xfrm>
            <a:off x="0" y="0"/>
            <a:ext cx="12192000" cy="86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4683AF15-88E9-4D75-9D5E-7E4924887E91}"/>
              </a:ext>
            </a:extLst>
          </p:cNvPr>
          <p:cNvSpPr/>
          <p:nvPr userDrawn="1"/>
        </p:nvSpPr>
        <p:spPr>
          <a:xfrm rot="5400000">
            <a:off x="-3385643" y="3385642"/>
            <a:ext cx="6858001" cy="86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D3B18E46-480F-48E8-9675-259D3D06A00D}"/>
              </a:ext>
            </a:extLst>
          </p:cNvPr>
          <p:cNvSpPr/>
          <p:nvPr userDrawn="1"/>
        </p:nvSpPr>
        <p:spPr>
          <a:xfrm rot="5400000">
            <a:off x="8719643" y="3385643"/>
            <a:ext cx="6858000" cy="86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99" y="86714"/>
            <a:ext cx="6009287" cy="4068402"/>
          </a:xfrm>
          <a:solidFill>
            <a:schemeClr val="tx1">
              <a:alpha val="80000"/>
            </a:schemeClr>
          </a:solidFill>
        </p:spPr>
        <p:txBody>
          <a:bodyPr lIns="288000" rIns="432000" bIns="144000" anchor="b"/>
          <a:lstStyle>
            <a:lvl1pPr algn="r">
              <a:defRPr sz="4200" spc="-15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</a:t>
            </a:r>
            <a:br>
              <a:rPr lang="en-US" noProof="0"/>
            </a:br>
            <a:r>
              <a:rPr lang="en-US" noProof="0"/>
              <a:t>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5999" y="4152672"/>
            <a:ext cx="6009287" cy="1818422"/>
          </a:xfrm>
          <a:solidFill>
            <a:schemeClr val="bg1">
              <a:lumMod val="95000"/>
              <a:alpha val="80000"/>
            </a:schemeClr>
          </a:solidFill>
        </p:spPr>
        <p:txBody>
          <a:bodyPr lIns="288000" tIns="144000" rIns="432000"/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smtClean="0"/>
              <a:t>Click to edit Master subtitle style</a:t>
            </a:r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B9994FE7-F6B5-D34D-B846-52B81F6F601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6989E631-FFE0-4842-9C8D-2977AD46DA07}"/>
              </a:ext>
            </a:extLst>
          </p:cNvPr>
          <p:cNvSpPr txBox="1"/>
          <p:nvPr userDrawn="1"/>
        </p:nvSpPr>
        <p:spPr>
          <a:xfrm>
            <a:off x="5861957" y="661307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US" sz="1200" noProof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xmlns="" id="{20052C3A-3942-4B16-A466-441F8E3C2260}"/>
              </a:ext>
            </a:extLst>
          </p:cNvPr>
          <p:cNvSpPr/>
          <p:nvPr userDrawn="1"/>
        </p:nvSpPr>
        <p:spPr>
          <a:xfrm>
            <a:off x="0" y="2539992"/>
            <a:ext cx="5373076" cy="4318008"/>
          </a:xfrm>
          <a:custGeom>
            <a:avLst/>
            <a:gdLst>
              <a:gd name="connsiteX0" fmla="*/ 4972877 w 5373076"/>
              <a:gd name="connsiteY0" fmla="*/ 1816430 h 4318008"/>
              <a:gd name="connsiteX1" fmla="*/ 5211912 w 5373076"/>
              <a:gd name="connsiteY1" fmla="*/ 2046590 h 4318008"/>
              <a:gd name="connsiteX2" fmla="*/ 4866804 w 5373076"/>
              <a:gd name="connsiteY2" fmla="*/ 2013272 h 4318008"/>
              <a:gd name="connsiteX3" fmla="*/ 3721849 w 5373076"/>
              <a:gd name="connsiteY3" fmla="*/ 1808102 h 4318008"/>
              <a:gd name="connsiteX4" fmla="*/ 3854624 w 5373076"/>
              <a:gd name="connsiteY4" fmla="*/ 2524110 h 4318008"/>
              <a:gd name="connsiteX5" fmla="*/ 3419634 w 5373076"/>
              <a:gd name="connsiteY5" fmla="*/ 2322178 h 4318008"/>
              <a:gd name="connsiteX6" fmla="*/ 3604566 w 5373076"/>
              <a:gd name="connsiteY6" fmla="*/ 1945430 h 4318008"/>
              <a:gd name="connsiteX7" fmla="*/ 2301472 w 5373076"/>
              <a:gd name="connsiteY7" fmla="*/ 1771765 h 4318008"/>
              <a:gd name="connsiteX8" fmla="*/ 3237442 w 5373076"/>
              <a:gd name="connsiteY8" fmla="*/ 2134997 h 4318008"/>
              <a:gd name="connsiteX9" fmla="*/ 3266331 w 5373076"/>
              <a:gd name="connsiteY9" fmla="*/ 2949530 h 4318008"/>
              <a:gd name="connsiteX10" fmla="*/ 1897852 w 5373076"/>
              <a:gd name="connsiteY10" fmla="*/ 4318008 h 4318008"/>
              <a:gd name="connsiteX11" fmla="*/ 134565 w 5373076"/>
              <a:gd name="connsiteY11" fmla="*/ 4318008 h 4318008"/>
              <a:gd name="connsiteX12" fmla="*/ 0 w 5373076"/>
              <a:gd name="connsiteY12" fmla="*/ 4183443 h 4318008"/>
              <a:gd name="connsiteX13" fmla="*/ 0 w 5373076"/>
              <a:gd name="connsiteY13" fmla="*/ 2855805 h 4318008"/>
              <a:gd name="connsiteX14" fmla="*/ 5243699 w 5373076"/>
              <a:gd name="connsiteY14" fmla="*/ 652159 h 4318008"/>
              <a:gd name="connsiteX15" fmla="*/ 5058767 w 5373076"/>
              <a:gd name="connsiteY15" fmla="*/ 1028908 h 4318008"/>
              <a:gd name="connsiteX16" fmla="*/ 4960786 w 5373076"/>
              <a:gd name="connsiteY16" fmla="*/ 983422 h 4318008"/>
              <a:gd name="connsiteX17" fmla="*/ 3473588 w 5373076"/>
              <a:gd name="connsiteY17" fmla="*/ 405712 h 4318008"/>
              <a:gd name="connsiteX18" fmla="*/ 4094196 w 5373076"/>
              <a:gd name="connsiteY18" fmla="*/ 1366894 h 4318008"/>
              <a:gd name="connsiteX19" fmla="*/ 3778134 w 5373076"/>
              <a:gd name="connsiteY19" fmla="*/ 1741309 h 4318008"/>
              <a:gd name="connsiteX20" fmla="*/ 2824519 w 5373076"/>
              <a:gd name="connsiteY20" fmla="*/ 1808100 h 4318008"/>
              <a:gd name="connsiteX21" fmla="*/ 4454991 w 5373076"/>
              <a:gd name="connsiteY21" fmla="*/ 0 h 4318008"/>
              <a:gd name="connsiteX22" fmla="*/ 5373076 w 5373076"/>
              <a:gd name="connsiteY22" fmla="*/ 32358 h 4318008"/>
              <a:gd name="connsiteX23" fmla="*/ 4628717 w 5373076"/>
              <a:gd name="connsiteY23" fmla="*/ 1349015 h 4318008"/>
              <a:gd name="connsiteX24" fmla="*/ 4094010 w 5373076"/>
              <a:gd name="connsiteY24" fmla="*/ 779481 h 4318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373076" h="4318008">
                <a:moveTo>
                  <a:pt x="4972877" y="1816430"/>
                </a:moveTo>
                <a:lnTo>
                  <a:pt x="5211912" y="2046590"/>
                </a:lnTo>
                <a:lnTo>
                  <a:pt x="4866804" y="2013272"/>
                </a:lnTo>
                <a:close/>
                <a:moveTo>
                  <a:pt x="3721849" y="1808102"/>
                </a:moveTo>
                <a:lnTo>
                  <a:pt x="3854624" y="2524110"/>
                </a:lnTo>
                <a:lnTo>
                  <a:pt x="3419634" y="2322178"/>
                </a:lnTo>
                <a:lnTo>
                  <a:pt x="3604566" y="1945430"/>
                </a:lnTo>
                <a:close/>
                <a:moveTo>
                  <a:pt x="2301472" y="1771765"/>
                </a:moveTo>
                <a:lnTo>
                  <a:pt x="3237442" y="2134997"/>
                </a:lnTo>
                <a:lnTo>
                  <a:pt x="3266331" y="2949530"/>
                </a:lnTo>
                <a:lnTo>
                  <a:pt x="1897852" y="4318008"/>
                </a:lnTo>
                <a:lnTo>
                  <a:pt x="134565" y="4318008"/>
                </a:lnTo>
                <a:lnTo>
                  <a:pt x="0" y="4183443"/>
                </a:lnTo>
                <a:lnTo>
                  <a:pt x="0" y="2855805"/>
                </a:lnTo>
                <a:close/>
                <a:moveTo>
                  <a:pt x="5243699" y="652159"/>
                </a:moveTo>
                <a:lnTo>
                  <a:pt x="5058767" y="1028908"/>
                </a:lnTo>
                <a:lnTo>
                  <a:pt x="4960786" y="983422"/>
                </a:lnTo>
                <a:close/>
                <a:moveTo>
                  <a:pt x="3473588" y="405712"/>
                </a:moveTo>
                <a:lnTo>
                  <a:pt x="4094196" y="1366894"/>
                </a:lnTo>
                <a:lnTo>
                  <a:pt x="3778134" y="1741309"/>
                </a:lnTo>
                <a:lnTo>
                  <a:pt x="2824519" y="1808100"/>
                </a:lnTo>
                <a:close/>
                <a:moveTo>
                  <a:pt x="4454991" y="0"/>
                </a:moveTo>
                <a:lnTo>
                  <a:pt x="5373076" y="32358"/>
                </a:lnTo>
                <a:lnTo>
                  <a:pt x="4628717" y="1349015"/>
                </a:lnTo>
                <a:lnTo>
                  <a:pt x="4094010" y="77948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694843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: Shape 28">
            <a:extLst>
              <a:ext uri="{FF2B5EF4-FFF2-40B4-BE49-F238E27FC236}">
                <a16:creationId xmlns:a16="http://schemas.microsoft.com/office/drawing/2014/main" xmlns="" id="{F8AB0F04-910C-4647-AE1C-177C66B50038}"/>
              </a:ext>
            </a:extLst>
          </p:cNvPr>
          <p:cNvSpPr/>
          <p:nvPr userDrawn="1"/>
        </p:nvSpPr>
        <p:spPr>
          <a:xfrm rot="4308689">
            <a:off x="8139110" y="-52404"/>
            <a:ext cx="648657" cy="777553"/>
          </a:xfrm>
          <a:custGeom>
            <a:avLst/>
            <a:gdLst>
              <a:gd name="connsiteX0" fmla="*/ 0 w 648657"/>
              <a:gd name="connsiteY0" fmla="*/ 777553 h 777553"/>
              <a:gd name="connsiteX1" fmla="*/ 255474 w 648657"/>
              <a:gd name="connsiteY1" fmla="*/ 0 h 777553"/>
              <a:gd name="connsiteX2" fmla="*/ 648657 w 648657"/>
              <a:gd name="connsiteY2" fmla="*/ 713937 h 777553"/>
              <a:gd name="connsiteX3" fmla="*/ 0 w 648657"/>
              <a:gd name="connsiteY3" fmla="*/ 777553 h 777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657" h="777553">
                <a:moveTo>
                  <a:pt x="0" y="777553"/>
                </a:moveTo>
                <a:lnTo>
                  <a:pt x="255474" y="0"/>
                </a:lnTo>
                <a:lnTo>
                  <a:pt x="648657" y="713937"/>
                </a:lnTo>
                <a:lnTo>
                  <a:pt x="0" y="77755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xmlns="" id="{3E72A672-7789-4744-A4CB-D177B890FDE6}"/>
              </a:ext>
            </a:extLst>
          </p:cNvPr>
          <p:cNvSpPr/>
          <p:nvPr userDrawn="1"/>
        </p:nvSpPr>
        <p:spPr>
          <a:xfrm rot="4308689">
            <a:off x="8878526" y="-532562"/>
            <a:ext cx="3571215" cy="3737093"/>
          </a:xfrm>
          <a:custGeom>
            <a:avLst/>
            <a:gdLst>
              <a:gd name="connsiteX0" fmla="*/ 0 w 3571215"/>
              <a:gd name="connsiteY0" fmla="*/ 3023156 h 3737093"/>
              <a:gd name="connsiteX1" fmla="*/ 993291 w 3571215"/>
              <a:gd name="connsiteY1" fmla="*/ 0 h 3737093"/>
              <a:gd name="connsiteX2" fmla="*/ 3571215 w 3571215"/>
              <a:gd name="connsiteY2" fmla="*/ 847006 h 3737093"/>
              <a:gd name="connsiteX3" fmla="*/ 1392370 w 3571215"/>
              <a:gd name="connsiteY3" fmla="*/ 3639100 h 3737093"/>
              <a:gd name="connsiteX4" fmla="*/ 393183 w 3571215"/>
              <a:gd name="connsiteY4" fmla="*/ 3737093 h 3737093"/>
              <a:gd name="connsiteX5" fmla="*/ 0 w 3571215"/>
              <a:gd name="connsiteY5" fmla="*/ 3023156 h 3737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71215" h="3737093">
                <a:moveTo>
                  <a:pt x="0" y="3023156"/>
                </a:moveTo>
                <a:lnTo>
                  <a:pt x="993291" y="0"/>
                </a:lnTo>
                <a:lnTo>
                  <a:pt x="3571215" y="847006"/>
                </a:lnTo>
                <a:lnTo>
                  <a:pt x="1392370" y="3639100"/>
                </a:lnTo>
                <a:lnTo>
                  <a:pt x="393183" y="3737093"/>
                </a:lnTo>
                <a:lnTo>
                  <a:pt x="0" y="302315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xmlns="" id="{0C7CDA8E-8D79-474E-8278-7D77C867E238}"/>
              </a:ext>
            </a:extLst>
          </p:cNvPr>
          <p:cNvSpPr/>
          <p:nvPr userDrawn="1"/>
        </p:nvSpPr>
        <p:spPr>
          <a:xfrm rot="4308689">
            <a:off x="9191192" y="1651650"/>
            <a:ext cx="1980696" cy="2066510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0696" h="2066510">
                <a:moveTo>
                  <a:pt x="0" y="2066510"/>
                </a:moveTo>
                <a:lnTo>
                  <a:pt x="1138078" y="0"/>
                </a:lnTo>
                <a:lnTo>
                  <a:pt x="1980696" y="1530016"/>
                </a:lnTo>
                <a:lnTo>
                  <a:pt x="1459417" y="206651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xmlns="" id="{ABD99355-65C1-4211-9E82-3D41ACE0AE17}"/>
              </a:ext>
            </a:extLst>
          </p:cNvPr>
          <p:cNvSpPr/>
          <p:nvPr userDrawn="1"/>
        </p:nvSpPr>
        <p:spPr>
          <a:xfrm rot="13830869">
            <a:off x="9457431" y="3977898"/>
            <a:ext cx="346713" cy="206124"/>
          </a:xfrm>
          <a:custGeom>
            <a:avLst/>
            <a:gdLst>
              <a:gd name="connsiteX0" fmla="*/ 346713 w 346713"/>
              <a:gd name="connsiteY0" fmla="*/ 206124 h 206124"/>
              <a:gd name="connsiteX1" fmla="*/ 0 w 346713"/>
              <a:gd name="connsiteY1" fmla="*/ 206124 h 206124"/>
              <a:gd name="connsiteX2" fmla="*/ 86666 w 346713"/>
              <a:gd name="connsiteY2" fmla="*/ 0 h 206124"/>
              <a:gd name="connsiteX3" fmla="*/ 346713 w 346713"/>
              <a:gd name="connsiteY3" fmla="*/ 206124 h 206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6713" h="206124">
                <a:moveTo>
                  <a:pt x="346713" y="206124"/>
                </a:moveTo>
                <a:lnTo>
                  <a:pt x="0" y="206124"/>
                </a:lnTo>
                <a:lnTo>
                  <a:pt x="86666" y="0"/>
                </a:lnTo>
                <a:lnTo>
                  <a:pt x="346713" y="20612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xmlns="" id="{F459E701-5FEF-4918-8F3A-04E29BF09009}"/>
              </a:ext>
            </a:extLst>
          </p:cNvPr>
          <p:cNvSpPr/>
          <p:nvPr userDrawn="1"/>
        </p:nvSpPr>
        <p:spPr>
          <a:xfrm rot="12431080">
            <a:off x="9528615" y="3713859"/>
            <a:ext cx="710669" cy="335543"/>
          </a:xfrm>
          <a:custGeom>
            <a:avLst/>
            <a:gdLst>
              <a:gd name="connsiteX0" fmla="*/ 710669 w 710669"/>
              <a:gd name="connsiteY0" fmla="*/ 176660 h 335543"/>
              <a:gd name="connsiteX1" fmla="*/ 0 w 710669"/>
              <a:gd name="connsiteY1" fmla="*/ 335543 h 335543"/>
              <a:gd name="connsiteX2" fmla="*/ 141082 w 710669"/>
              <a:gd name="connsiteY2" fmla="*/ 0 h 335543"/>
              <a:gd name="connsiteX3" fmla="*/ 487795 w 710669"/>
              <a:gd name="connsiteY3" fmla="*/ 0 h 335543"/>
              <a:gd name="connsiteX4" fmla="*/ 710669 w 710669"/>
              <a:gd name="connsiteY4" fmla="*/ 176660 h 335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0669" h="335543">
                <a:moveTo>
                  <a:pt x="710669" y="176660"/>
                </a:moveTo>
                <a:lnTo>
                  <a:pt x="0" y="335543"/>
                </a:lnTo>
                <a:lnTo>
                  <a:pt x="141082" y="0"/>
                </a:lnTo>
                <a:lnTo>
                  <a:pt x="487795" y="0"/>
                </a:lnTo>
                <a:lnTo>
                  <a:pt x="710669" y="17666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xmlns="" id="{8550A0A6-1197-4153-9800-69D58909D0C7}"/>
              </a:ext>
            </a:extLst>
          </p:cNvPr>
          <p:cNvSpPr/>
          <p:nvPr userDrawn="1"/>
        </p:nvSpPr>
        <p:spPr>
          <a:xfrm rot="4308689">
            <a:off x="8785444" y="1075879"/>
            <a:ext cx="1246227" cy="1580187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  <a:gd name="connsiteX0" fmla="*/ 0 w 1980696"/>
              <a:gd name="connsiteY0" fmla="*/ 1680311 h 1680311"/>
              <a:gd name="connsiteX1" fmla="*/ 1337031 w 1980696"/>
              <a:gd name="connsiteY1" fmla="*/ 0 h 1680311"/>
              <a:gd name="connsiteX2" fmla="*/ 1980696 w 1980696"/>
              <a:gd name="connsiteY2" fmla="*/ 1143817 h 1680311"/>
              <a:gd name="connsiteX3" fmla="*/ 1459417 w 1980696"/>
              <a:gd name="connsiteY3" fmla="*/ 1680311 h 1680311"/>
              <a:gd name="connsiteX4" fmla="*/ 0 w 1980696"/>
              <a:gd name="connsiteY4" fmla="*/ 1680311 h 1680311"/>
              <a:gd name="connsiteX0" fmla="*/ 0 w 1459417"/>
              <a:gd name="connsiteY0" fmla="*/ 1680311 h 1680311"/>
              <a:gd name="connsiteX1" fmla="*/ 1337031 w 1459417"/>
              <a:gd name="connsiteY1" fmla="*/ 0 h 1680311"/>
              <a:gd name="connsiteX2" fmla="*/ 1360698 w 1459417"/>
              <a:gd name="connsiteY2" fmla="*/ 208215 h 1680311"/>
              <a:gd name="connsiteX3" fmla="*/ 1459417 w 1459417"/>
              <a:gd name="connsiteY3" fmla="*/ 1680311 h 1680311"/>
              <a:gd name="connsiteX4" fmla="*/ 0 w 1459417"/>
              <a:gd name="connsiteY4" fmla="*/ 1680311 h 1680311"/>
              <a:gd name="connsiteX0" fmla="*/ 0 w 1360698"/>
              <a:gd name="connsiteY0" fmla="*/ 1680311 h 1688402"/>
              <a:gd name="connsiteX1" fmla="*/ 1337031 w 1360698"/>
              <a:gd name="connsiteY1" fmla="*/ 0 h 1688402"/>
              <a:gd name="connsiteX2" fmla="*/ 1360698 w 1360698"/>
              <a:gd name="connsiteY2" fmla="*/ 208215 h 1688402"/>
              <a:gd name="connsiteX3" fmla="*/ 278710 w 1360698"/>
              <a:gd name="connsiteY3" fmla="*/ 1688402 h 1688402"/>
              <a:gd name="connsiteX4" fmla="*/ 0 w 1360698"/>
              <a:gd name="connsiteY4" fmla="*/ 1680311 h 1688402"/>
              <a:gd name="connsiteX0" fmla="*/ 0 w 1360698"/>
              <a:gd name="connsiteY0" fmla="*/ 1680311 h 1698354"/>
              <a:gd name="connsiteX1" fmla="*/ 1337031 w 1360698"/>
              <a:gd name="connsiteY1" fmla="*/ 0 h 1698354"/>
              <a:gd name="connsiteX2" fmla="*/ 1360698 w 1360698"/>
              <a:gd name="connsiteY2" fmla="*/ 208215 h 1698354"/>
              <a:gd name="connsiteX3" fmla="*/ 415804 w 1360698"/>
              <a:gd name="connsiteY3" fmla="*/ 1698354 h 1698354"/>
              <a:gd name="connsiteX4" fmla="*/ 0 w 1360698"/>
              <a:gd name="connsiteY4" fmla="*/ 1680311 h 1698354"/>
              <a:gd name="connsiteX0" fmla="*/ 0 w 1360698"/>
              <a:gd name="connsiteY0" fmla="*/ 1556337 h 1574380"/>
              <a:gd name="connsiteX1" fmla="*/ 1226116 w 1360698"/>
              <a:gd name="connsiteY1" fmla="*/ 0 h 1574380"/>
              <a:gd name="connsiteX2" fmla="*/ 1360698 w 1360698"/>
              <a:gd name="connsiteY2" fmla="*/ 84241 h 1574380"/>
              <a:gd name="connsiteX3" fmla="*/ 415804 w 1360698"/>
              <a:gd name="connsiteY3" fmla="*/ 1574380 h 1574380"/>
              <a:gd name="connsiteX4" fmla="*/ 0 w 1360698"/>
              <a:gd name="connsiteY4" fmla="*/ 1556337 h 1574380"/>
              <a:gd name="connsiteX0" fmla="*/ 0 w 1303560"/>
              <a:gd name="connsiteY0" fmla="*/ 1556337 h 1574380"/>
              <a:gd name="connsiteX1" fmla="*/ 1226116 w 1303560"/>
              <a:gd name="connsiteY1" fmla="*/ 0 h 1574380"/>
              <a:gd name="connsiteX2" fmla="*/ 1303560 w 1303560"/>
              <a:gd name="connsiteY2" fmla="*/ 105569 h 1574380"/>
              <a:gd name="connsiteX3" fmla="*/ 415804 w 1303560"/>
              <a:gd name="connsiteY3" fmla="*/ 1574380 h 1574380"/>
              <a:gd name="connsiteX4" fmla="*/ 0 w 1303560"/>
              <a:gd name="connsiteY4" fmla="*/ 1556337 h 1574380"/>
              <a:gd name="connsiteX0" fmla="*/ 0 w 1246227"/>
              <a:gd name="connsiteY0" fmla="*/ 1580187 h 1580187"/>
              <a:gd name="connsiteX1" fmla="*/ 1168783 w 1246227"/>
              <a:gd name="connsiteY1" fmla="*/ 0 h 1580187"/>
              <a:gd name="connsiteX2" fmla="*/ 1246227 w 1246227"/>
              <a:gd name="connsiteY2" fmla="*/ 105569 h 1580187"/>
              <a:gd name="connsiteX3" fmla="*/ 358471 w 1246227"/>
              <a:gd name="connsiteY3" fmla="*/ 1574380 h 1580187"/>
              <a:gd name="connsiteX4" fmla="*/ 0 w 1246227"/>
              <a:gd name="connsiteY4" fmla="*/ 1580187 h 1580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6227" h="1580187">
                <a:moveTo>
                  <a:pt x="0" y="1580187"/>
                </a:moveTo>
                <a:lnTo>
                  <a:pt x="1168783" y="0"/>
                </a:lnTo>
                <a:lnTo>
                  <a:pt x="1246227" y="105569"/>
                </a:lnTo>
                <a:lnTo>
                  <a:pt x="358471" y="1574380"/>
                </a:lnTo>
                <a:lnTo>
                  <a:pt x="0" y="15801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xmlns="" id="{4F0A2415-21FA-4B06-89CA-A379C8C2E262}"/>
              </a:ext>
            </a:extLst>
          </p:cNvPr>
          <p:cNvSpPr/>
          <p:nvPr userDrawn="1"/>
        </p:nvSpPr>
        <p:spPr>
          <a:xfrm rot="17193105">
            <a:off x="11374788" y="2846425"/>
            <a:ext cx="243160" cy="406553"/>
          </a:xfrm>
          <a:custGeom>
            <a:avLst/>
            <a:gdLst>
              <a:gd name="connsiteX0" fmla="*/ 243160 w 243160"/>
              <a:gd name="connsiteY0" fmla="*/ 342071 h 406553"/>
              <a:gd name="connsiteX1" fmla="*/ 156493 w 243160"/>
              <a:gd name="connsiteY1" fmla="*/ 406553 h 406553"/>
              <a:gd name="connsiteX2" fmla="*/ 0 w 243160"/>
              <a:gd name="connsiteY2" fmla="*/ 0 h 406553"/>
              <a:gd name="connsiteX3" fmla="*/ 243160 w 243160"/>
              <a:gd name="connsiteY3" fmla="*/ 342071 h 406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160" h="406553">
                <a:moveTo>
                  <a:pt x="243160" y="342071"/>
                </a:moveTo>
                <a:lnTo>
                  <a:pt x="156493" y="406553"/>
                </a:lnTo>
                <a:lnTo>
                  <a:pt x="0" y="0"/>
                </a:lnTo>
                <a:lnTo>
                  <a:pt x="243160" y="34207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xmlns="" id="{FF9CE8FE-77D6-45E0-BBF7-78F07AC29771}"/>
              </a:ext>
            </a:extLst>
          </p:cNvPr>
          <p:cNvSpPr/>
          <p:nvPr userDrawn="1"/>
        </p:nvSpPr>
        <p:spPr>
          <a:xfrm rot="17193105">
            <a:off x="10879052" y="2627354"/>
            <a:ext cx="692798" cy="510610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xmlns="" id="{E73E47D5-BDE7-46E7-8C4E-6111A41AF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xmlns="" id="{4D90A547-C01D-42BC-98ED-831FDD76F3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xmlns="" id="{AEBF3BE3-47D8-4511-B598-743DF88DF9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00008484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: Shape 28">
            <a:extLst>
              <a:ext uri="{FF2B5EF4-FFF2-40B4-BE49-F238E27FC236}">
                <a16:creationId xmlns:a16="http://schemas.microsoft.com/office/drawing/2014/main" xmlns="" id="{F8AB0F04-910C-4647-AE1C-177C66B50038}"/>
              </a:ext>
            </a:extLst>
          </p:cNvPr>
          <p:cNvSpPr/>
          <p:nvPr userDrawn="1"/>
        </p:nvSpPr>
        <p:spPr>
          <a:xfrm rot="4308689">
            <a:off x="8139110" y="-52404"/>
            <a:ext cx="648657" cy="777553"/>
          </a:xfrm>
          <a:custGeom>
            <a:avLst/>
            <a:gdLst>
              <a:gd name="connsiteX0" fmla="*/ 0 w 648657"/>
              <a:gd name="connsiteY0" fmla="*/ 777553 h 777553"/>
              <a:gd name="connsiteX1" fmla="*/ 255474 w 648657"/>
              <a:gd name="connsiteY1" fmla="*/ 0 h 777553"/>
              <a:gd name="connsiteX2" fmla="*/ 648657 w 648657"/>
              <a:gd name="connsiteY2" fmla="*/ 713937 h 777553"/>
              <a:gd name="connsiteX3" fmla="*/ 0 w 648657"/>
              <a:gd name="connsiteY3" fmla="*/ 777553 h 777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657" h="777553">
                <a:moveTo>
                  <a:pt x="0" y="777553"/>
                </a:moveTo>
                <a:lnTo>
                  <a:pt x="255474" y="0"/>
                </a:lnTo>
                <a:lnTo>
                  <a:pt x="648657" y="713937"/>
                </a:lnTo>
                <a:lnTo>
                  <a:pt x="0" y="77755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xmlns="" id="{3E72A672-7789-4744-A4CB-D177B890FDE6}"/>
              </a:ext>
            </a:extLst>
          </p:cNvPr>
          <p:cNvSpPr/>
          <p:nvPr userDrawn="1"/>
        </p:nvSpPr>
        <p:spPr>
          <a:xfrm rot="4308689">
            <a:off x="8878526" y="-532562"/>
            <a:ext cx="3571215" cy="3737093"/>
          </a:xfrm>
          <a:custGeom>
            <a:avLst/>
            <a:gdLst>
              <a:gd name="connsiteX0" fmla="*/ 0 w 3571215"/>
              <a:gd name="connsiteY0" fmla="*/ 3023156 h 3737093"/>
              <a:gd name="connsiteX1" fmla="*/ 993291 w 3571215"/>
              <a:gd name="connsiteY1" fmla="*/ 0 h 3737093"/>
              <a:gd name="connsiteX2" fmla="*/ 3571215 w 3571215"/>
              <a:gd name="connsiteY2" fmla="*/ 847006 h 3737093"/>
              <a:gd name="connsiteX3" fmla="*/ 1392370 w 3571215"/>
              <a:gd name="connsiteY3" fmla="*/ 3639100 h 3737093"/>
              <a:gd name="connsiteX4" fmla="*/ 393183 w 3571215"/>
              <a:gd name="connsiteY4" fmla="*/ 3737093 h 3737093"/>
              <a:gd name="connsiteX5" fmla="*/ 0 w 3571215"/>
              <a:gd name="connsiteY5" fmla="*/ 3023156 h 3737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71215" h="3737093">
                <a:moveTo>
                  <a:pt x="0" y="3023156"/>
                </a:moveTo>
                <a:lnTo>
                  <a:pt x="993291" y="0"/>
                </a:lnTo>
                <a:lnTo>
                  <a:pt x="3571215" y="847006"/>
                </a:lnTo>
                <a:lnTo>
                  <a:pt x="1392370" y="3639100"/>
                </a:lnTo>
                <a:lnTo>
                  <a:pt x="393183" y="3737093"/>
                </a:lnTo>
                <a:lnTo>
                  <a:pt x="0" y="302315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xmlns="" id="{0C7CDA8E-8D79-474E-8278-7D77C867E238}"/>
              </a:ext>
            </a:extLst>
          </p:cNvPr>
          <p:cNvSpPr/>
          <p:nvPr userDrawn="1"/>
        </p:nvSpPr>
        <p:spPr>
          <a:xfrm rot="4308689">
            <a:off x="9191192" y="1651650"/>
            <a:ext cx="1980696" cy="2066510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0696" h="2066510">
                <a:moveTo>
                  <a:pt x="0" y="2066510"/>
                </a:moveTo>
                <a:lnTo>
                  <a:pt x="1138078" y="0"/>
                </a:lnTo>
                <a:lnTo>
                  <a:pt x="1980696" y="1530016"/>
                </a:lnTo>
                <a:lnTo>
                  <a:pt x="1459417" y="206651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xmlns="" id="{ABD99355-65C1-4211-9E82-3D41ACE0AE17}"/>
              </a:ext>
            </a:extLst>
          </p:cNvPr>
          <p:cNvSpPr/>
          <p:nvPr userDrawn="1"/>
        </p:nvSpPr>
        <p:spPr>
          <a:xfrm rot="13830869">
            <a:off x="9457431" y="3977898"/>
            <a:ext cx="346713" cy="206124"/>
          </a:xfrm>
          <a:custGeom>
            <a:avLst/>
            <a:gdLst>
              <a:gd name="connsiteX0" fmla="*/ 346713 w 346713"/>
              <a:gd name="connsiteY0" fmla="*/ 206124 h 206124"/>
              <a:gd name="connsiteX1" fmla="*/ 0 w 346713"/>
              <a:gd name="connsiteY1" fmla="*/ 206124 h 206124"/>
              <a:gd name="connsiteX2" fmla="*/ 86666 w 346713"/>
              <a:gd name="connsiteY2" fmla="*/ 0 h 206124"/>
              <a:gd name="connsiteX3" fmla="*/ 346713 w 346713"/>
              <a:gd name="connsiteY3" fmla="*/ 206124 h 206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6713" h="206124">
                <a:moveTo>
                  <a:pt x="346713" y="206124"/>
                </a:moveTo>
                <a:lnTo>
                  <a:pt x="0" y="206124"/>
                </a:lnTo>
                <a:lnTo>
                  <a:pt x="86666" y="0"/>
                </a:lnTo>
                <a:lnTo>
                  <a:pt x="346713" y="20612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xmlns="" id="{F459E701-5FEF-4918-8F3A-04E29BF09009}"/>
              </a:ext>
            </a:extLst>
          </p:cNvPr>
          <p:cNvSpPr/>
          <p:nvPr userDrawn="1"/>
        </p:nvSpPr>
        <p:spPr>
          <a:xfrm rot="12431080">
            <a:off x="9528615" y="3713859"/>
            <a:ext cx="710669" cy="335543"/>
          </a:xfrm>
          <a:custGeom>
            <a:avLst/>
            <a:gdLst>
              <a:gd name="connsiteX0" fmla="*/ 710669 w 710669"/>
              <a:gd name="connsiteY0" fmla="*/ 176660 h 335543"/>
              <a:gd name="connsiteX1" fmla="*/ 0 w 710669"/>
              <a:gd name="connsiteY1" fmla="*/ 335543 h 335543"/>
              <a:gd name="connsiteX2" fmla="*/ 141082 w 710669"/>
              <a:gd name="connsiteY2" fmla="*/ 0 h 335543"/>
              <a:gd name="connsiteX3" fmla="*/ 487795 w 710669"/>
              <a:gd name="connsiteY3" fmla="*/ 0 h 335543"/>
              <a:gd name="connsiteX4" fmla="*/ 710669 w 710669"/>
              <a:gd name="connsiteY4" fmla="*/ 176660 h 335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0669" h="335543">
                <a:moveTo>
                  <a:pt x="710669" y="176660"/>
                </a:moveTo>
                <a:lnTo>
                  <a:pt x="0" y="335543"/>
                </a:lnTo>
                <a:lnTo>
                  <a:pt x="141082" y="0"/>
                </a:lnTo>
                <a:lnTo>
                  <a:pt x="487795" y="0"/>
                </a:lnTo>
                <a:lnTo>
                  <a:pt x="710669" y="17666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xmlns="" id="{8550A0A6-1197-4153-9800-69D58909D0C7}"/>
              </a:ext>
            </a:extLst>
          </p:cNvPr>
          <p:cNvSpPr/>
          <p:nvPr userDrawn="1"/>
        </p:nvSpPr>
        <p:spPr>
          <a:xfrm rot="4308689">
            <a:off x="8785444" y="1075879"/>
            <a:ext cx="1246227" cy="1580187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  <a:gd name="connsiteX0" fmla="*/ 0 w 1980696"/>
              <a:gd name="connsiteY0" fmla="*/ 1680311 h 1680311"/>
              <a:gd name="connsiteX1" fmla="*/ 1337031 w 1980696"/>
              <a:gd name="connsiteY1" fmla="*/ 0 h 1680311"/>
              <a:gd name="connsiteX2" fmla="*/ 1980696 w 1980696"/>
              <a:gd name="connsiteY2" fmla="*/ 1143817 h 1680311"/>
              <a:gd name="connsiteX3" fmla="*/ 1459417 w 1980696"/>
              <a:gd name="connsiteY3" fmla="*/ 1680311 h 1680311"/>
              <a:gd name="connsiteX4" fmla="*/ 0 w 1980696"/>
              <a:gd name="connsiteY4" fmla="*/ 1680311 h 1680311"/>
              <a:gd name="connsiteX0" fmla="*/ 0 w 1459417"/>
              <a:gd name="connsiteY0" fmla="*/ 1680311 h 1680311"/>
              <a:gd name="connsiteX1" fmla="*/ 1337031 w 1459417"/>
              <a:gd name="connsiteY1" fmla="*/ 0 h 1680311"/>
              <a:gd name="connsiteX2" fmla="*/ 1360698 w 1459417"/>
              <a:gd name="connsiteY2" fmla="*/ 208215 h 1680311"/>
              <a:gd name="connsiteX3" fmla="*/ 1459417 w 1459417"/>
              <a:gd name="connsiteY3" fmla="*/ 1680311 h 1680311"/>
              <a:gd name="connsiteX4" fmla="*/ 0 w 1459417"/>
              <a:gd name="connsiteY4" fmla="*/ 1680311 h 1680311"/>
              <a:gd name="connsiteX0" fmla="*/ 0 w 1360698"/>
              <a:gd name="connsiteY0" fmla="*/ 1680311 h 1688402"/>
              <a:gd name="connsiteX1" fmla="*/ 1337031 w 1360698"/>
              <a:gd name="connsiteY1" fmla="*/ 0 h 1688402"/>
              <a:gd name="connsiteX2" fmla="*/ 1360698 w 1360698"/>
              <a:gd name="connsiteY2" fmla="*/ 208215 h 1688402"/>
              <a:gd name="connsiteX3" fmla="*/ 278710 w 1360698"/>
              <a:gd name="connsiteY3" fmla="*/ 1688402 h 1688402"/>
              <a:gd name="connsiteX4" fmla="*/ 0 w 1360698"/>
              <a:gd name="connsiteY4" fmla="*/ 1680311 h 1688402"/>
              <a:gd name="connsiteX0" fmla="*/ 0 w 1360698"/>
              <a:gd name="connsiteY0" fmla="*/ 1680311 h 1698354"/>
              <a:gd name="connsiteX1" fmla="*/ 1337031 w 1360698"/>
              <a:gd name="connsiteY1" fmla="*/ 0 h 1698354"/>
              <a:gd name="connsiteX2" fmla="*/ 1360698 w 1360698"/>
              <a:gd name="connsiteY2" fmla="*/ 208215 h 1698354"/>
              <a:gd name="connsiteX3" fmla="*/ 415804 w 1360698"/>
              <a:gd name="connsiteY3" fmla="*/ 1698354 h 1698354"/>
              <a:gd name="connsiteX4" fmla="*/ 0 w 1360698"/>
              <a:gd name="connsiteY4" fmla="*/ 1680311 h 1698354"/>
              <a:gd name="connsiteX0" fmla="*/ 0 w 1360698"/>
              <a:gd name="connsiteY0" fmla="*/ 1556337 h 1574380"/>
              <a:gd name="connsiteX1" fmla="*/ 1226116 w 1360698"/>
              <a:gd name="connsiteY1" fmla="*/ 0 h 1574380"/>
              <a:gd name="connsiteX2" fmla="*/ 1360698 w 1360698"/>
              <a:gd name="connsiteY2" fmla="*/ 84241 h 1574380"/>
              <a:gd name="connsiteX3" fmla="*/ 415804 w 1360698"/>
              <a:gd name="connsiteY3" fmla="*/ 1574380 h 1574380"/>
              <a:gd name="connsiteX4" fmla="*/ 0 w 1360698"/>
              <a:gd name="connsiteY4" fmla="*/ 1556337 h 1574380"/>
              <a:gd name="connsiteX0" fmla="*/ 0 w 1303560"/>
              <a:gd name="connsiteY0" fmla="*/ 1556337 h 1574380"/>
              <a:gd name="connsiteX1" fmla="*/ 1226116 w 1303560"/>
              <a:gd name="connsiteY1" fmla="*/ 0 h 1574380"/>
              <a:gd name="connsiteX2" fmla="*/ 1303560 w 1303560"/>
              <a:gd name="connsiteY2" fmla="*/ 105569 h 1574380"/>
              <a:gd name="connsiteX3" fmla="*/ 415804 w 1303560"/>
              <a:gd name="connsiteY3" fmla="*/ 1574380 h 1574380"/>
              <a:gd name="connsiteX4" fmla="*/ 0 w 1303560"/>
              <a:gd name="connsiteY4" fmla="*/ 1556337 h 1574380"/>
              <a:gd name="connsiteX0" fmla="*/ 0 w 1246227"/>
              <a:gd name="connsiteY0" fmla="*/ 1580187 h 1580187"/>
              <a:gd name="connsiteX1" fmla="*/ 1168783 w 1246227"/>
              <a:gd name="connsiteY1" fmla="*/ 0 h 1580187"/>
              <a:gd name="connsiteX2" fmla="*/ 1246227 w 1246227"/>
              <a:gd name="connsiteY2" fmla="*/ 105569 h 1580187"/>
              <a:gd name="connsiteX3" fmla="*/ 358471 w 1246227"/>
              <a:gd name="connsiteY3" fmla="*/ 1574380 h 1580187"/>
              <a:gd name="connsiteX4" fmla="*/ 0 w 1246227"/>
              <a:gd name="connsiteY4" fmla="*/ 1580187 h 1580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6227" h="1580187">
                <a:moveTo>
                  <a:pt x="0" y="1580187"/>
                </a:moveTo>
                <a:lnTo>
                  <a:pt x="1168783" y="0"/>
                </a:lnTo>
                <a:lnTo>
                  <a:pt x="1246227" y="105569"/>
                </a:lnTo>
                <a:lnTo>
                  <a:pt x="358471" y="1574380"/>
                </a:lnTo>
                <a:lnTo>
                  <a:pt x="0" y="15801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xmlns="" id="{4F0A2415-21FA-4B06-89CA-A379C8C2E262}"/>
              </a:ext>
            </a:extLst>
          </p:cNvPr>
          <p:cNvSpPr/>
          <p:nvPr userDrawn="1"/>
        </p:nvSpPr>
        <p:spPr>
          <a:xfrm rot="17193105">
            <a:off x="11374788" y="2846425"/>
            <a:ext cx="243160" cy="406553"/>
          </a:xfrm>
          <a:custGeom>
            <a:avLst/>
            <a:gdLst>
              <a:gd name="connsiteX0" fmla="*/ 243160 w 243160"/>
              <a:gd name="connsiteY0" fmla="*/ 342071 h 406553"/>
              <a:gd name="connsiteX1" fmla="*/ 156493 w 243160"/>
              <a:gd name="connsiteY1" fmla="*/ 406553 h 406553"/>
              <a:gd name="connsiteX2" fmla="*/ 0 w 243160"/>
              <a:gd name="connsiteY2" fmla="*/ 0 h 406553"/>
              <a:gd name="connsiteX3" fmla="*/ 243160 w 243160"/>
              <a:gd name="connsiteY3" fmla="*/ 342071 h 406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160" h="406553">
                <a:moveTo>
                  <a:pt x="243160" y="342071"/>
                </a:moveTo>
                <a:lnTo>
                  <a:pt x="156493" y="406553"/>
                </a:lnTo>
                <a:lnTo>
                  <a:pt x="0" y="0"/>
                </a:lnTo>
                <a:lnTo>
                  <a:pt x="243160" y="34207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xmlns="" id="{FF9CE8FE-77D6-45E0-BBF7-78F07AC29771}"/>
              </a:ext>
            </a:extLst>
          </p:cNvPr>
          <p:cNvSpPr/>
          <p:nvPr userDrawn="1"/>
        </p:nvSpPr>
        <p:spPr>
          <a:xfrm rot="17193105">
            <a:off x="10879052" y="2627354"/>
            <a:ext cx="692798" cy="510610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xmlns="" id="{91434632-BEE5-428E-872A-794325BA8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xmlns="" id="{7CB95FD3-7DAC-4417-8633-7EFA4852E0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xmlns="" id="{94CDAD6C-9665-443F-B344-147513A6C14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4120942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: Shape 28">
            <a:extLst>
              <a:ext uri="{FF2B5EF4-FFF2-40B4-BE49-F238E27FC236}">
                <a16:creationId xmlns:a16="http://schemas.microsoft.com/office/drawing/2014/main" xmlns="" id="{F8AB0F04-910C-4647-AE1C-177C66B50038}"/>
              </a:ext>
            </a:extLst>
          </p:cNvPr>
          <p:cNvSpPr/>
          <p:nvPr userDrawn="1"/>
        </p:nvSpPr>
        <p:spPr>
          <a:xfrm rot="4308689">
            <a:off x="8139110" y="-52404"/>
            <a:ext cx="648657" cy="777553"/>
          </a:xfrm>
          <a:custGeom>
            <a:avLst/>
            <a:gdLst>
              <a:gd name="connsiteX0" fmla="*/ 0 w 648657"/>
              <a:gd name="connsiteY0" fmla="*/ 777553 h 777553"/>
              <a:gd name="connsiteX1" fmla="*/ 255474 w 648657"/>
              <a:gd name="connsiteY1" fmla="*/ 0 h 777553"/>
              <a:gd name="connsiteX2" fmla="*/ 648657 w 648657"/>
              <a:gd name="connsiteY2" fmla="*/ 713937 h 777553"/>
              <a:gd name="connsiteX3" fmla="*/ 0 w 648657"/>
              <a:gd name="connsiteY3" fmla="*/ 777553 h 777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657" h="777553">
                <a:moveTo>
                  <a:pt x="0" y="777553"/>
                </a:moveTo>
                <a:lnTo>
                  <a:pt x="255474" y="0"/>
                </a:lnTo>
                <a:lnTo>
                  <a:pt x="648657" y="713937"/>
                </a:lnTo>
                <a:lnTo>
                  <a:pt x="0" y="77755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xmlns="" id="{3E72A672-7789-4744-A4CB-D177B890FDE6}"/>
              </a:ext>
            </a:extLst>
          </p:cNvPr>
          <p:cNvSpPr/>
          <p:nvPr userDrawn="1"/>
        </p:nvSpPr>
        <p:spPr>
          <a:xfrm rot="4308689">
            <a:off x="8878526" y="-532562"/>
            <a:ext cx="3571215" cy="3737093"/>
          </a:xfrm>
          <a:custGeom>
            <a:avLst/>
            <a:gdLst>
              <a:gd name="connsiteX0" fmla="*/ 0 w 3571215"/>
              <a:gd name="connsiteY0" fmla="*/ 3023156 h 3737093"/>
              <a:gd name="connsiteX1" fmla="*/ 993291 w 3571215"/>
              <a:gd name="connsiteY1" fmla="*/ 0 h 3737093"/>
              <a:gd name="connsiteX2" fmla="*/ 3571215 w 3571215"/>
              <a:gd name="connsiteY2" fmla="*/ 847006 h 3737093"/>
              <a:gd name="connsiteX3" fmla="*/ 1392370 w 3571215"/>
              <a:gd name="connsiteY3" fmla="*/ 3639100 h 3737093"/>
              <a:gd name="connsiteX4" fmla="*/ 393183 w 3571215"/>
              <a:gd name="connsiteY4" fmla="*/ 3737093 h 3737093"/>
              <a:gd name="connsiteX5" fmla="*/ 0 w 3571215"/>
              <a:gd name="connsiteY5" fmla="*/ 3023156 h 3737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71215" h="3737093">
                <a:moveTo>
                  <a:pt x="0" y="3023156"/>
                </a:moveTo>
                <a:lnTo>
                  <a:pt x="993291" y="0"/>
                </a:lnTo>
                <a:lnTo>
                  <a:pt x="3571215" y="847006"/>
                </a:lnTo>
                <a:lnTo>
                  <a:pt x="1392370" y="3639100"/>
                </a:lnTo>
                <a:lnTo>
                  <a:pt x="393183" y="3737093"/>
                </a:lnTo>
                <a:lnTo>
                  <a:pt x="0" y="302315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xmlns="" id="{0C7CDA8E-8D79-474E-8278-7D77C867E238}"/>
              </a:ext>
            </a:extLst>
          </p:cNvPr>
          <p:cNvSpPr/>
          <p:nvPr userDrawn="1"/>
        </p:nvSpPr>
        <p:spPr>
          <a:xfrm rot="4308689">
            <a:off x="9191192" y="1651650"/>
            <a:ext cx="1980696" cy="2066510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0696" h="2066510">
                <a:moveTo>
                  <a:pt x="0" y="2066510"/>
                </a:moveTo>
                <a:lnTo>
                  <a:pt x="1138078" y="0"/>
                </a:lnTo>
                <a:lnTo>
                  <a:pt x="1980696" y="1530016"/>
                </a:lnTo>
                <a:lnTo>
                  <a:pt x="1459417" y="206651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xmlns="" id="{ABD99355-65C1-4211-9E82-3D41ACE0AE17}"/>
              </a:ext>
            </a:extLst>
          </p:cNvPr>
          <p:cNvSpPr/>
          <p:nvPr userDrawn="1"/>
        </p:nvSpPr>
        <p:spPr>
          <a:xfrm rot="13830869">
            <a:off x="9457431" y="3977898"/>
            <a:ext cx="346713" cy="206124"/>
          </a:xfrm>
          <a:custGeom>
            <a:avLst/>
            <a:gdLst>
              <a:gd name="connsiteX0" fmla="*/ 346713 w 346713"/>
              <a:gd name="connsiteY0" fmla="*/ 206124 h 206124"/>
              <a:gd name="connsiteX1" fmla="*/ 0 w 346713"/>
              <a:gd name="connsiteY1" fmla="*/ 206124 h 206124"/>
              <a:gd name="connsiteX2" fmla="*/ 86666 w 346713"/>
              <a:gd name="connsiteY2" fmla="*/ 0 h 206124"/>
              <a:gd name="connsiteX3" fmla="*/ 346713 w 346713"/>
              <a:gd name="connsiteY3" fmla="*/ 206124 h 206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6713" h="206124">
                <a:moveTo>
                  <a:pt x="346713" y="206124"/>
                </a:moveTo>
                <a:lnTo>
                  <a:pt x="0" y="206124"/>
                </a:lnTo>
                <a:lnTo>
                  <a:pt x="86666" y="0"/>
                </a:lnTo>
                <a:lnTo>
                  <a:pt x="346713" y="20612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xmlns="" id="{F459E701-5FEF-4918-8F3A-04E29BF09009}"/>
              </a:ext>
            </a:extLst>
          </p:cNvPr>
          <p:cNvSpPr/>
          <p:nvPr userDrawn="1"/>
        </p:nvSpPr>
        <p:spPr>
          <a:xfrm rot="12431080">
            <a:off x="9528615" y="3713859"/>
            <a:ext cx="710669" cy="335543"/>
          </a:xfrm>
          <a:custGeom>
            <a:avLst/>
            <a:gdLst>
              <a:gd name="connsiteX0" fmla="*/ 710669 w 710669"/>
              <a:gd name="connsiteY0" fmla="*/ 176660 h 335543"/>
              <a:gd name="connsiteX1" fmla="*/ 0 w 710669"/>
              <a:gd name="connsiteY1" fmla="*/ 335543 h 335543"/>
              <a:gd name="connsiteX2" fmla="*/ 141082 w 710669"/>
              <a:gd name="connsiteY2" fmla="*/ 0 h 335543"/>
              <a:gd name="connsiteX3" fmla="*/ 487795 w 710669"/>
              <a:gd name="connsiteY3" fmla="*/ 0 h 335543"/>
              <a:gd name="connsiteX4" fmla="*/ 710669 w 710669"/>
              <a:gd name="connsiteY4" fmla="*/ 176660 h 335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0669" h="335543">
                <a:moveTo>
                  <a:pt x="710669" y="176660"/>
                </a:moveTo>
                <a:lnTo>
                  <a:pt x="0" y="335543"/>
                </a:lnTo>
                <a:lnTo>
                  <a:pt x="141082" y="0"/>
                </a:lnTo>
                <a:lnTo>
                  <a:pt x="487795" y="0"/>
                </a:lnTo>
                <a:lnTo>
                  <a:pt x="710669" y="17666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xmlns="" id="{8550A0A6-1197-4153-9800-69D58909D0C7}"/>
              </a:ext>
            </a:extLst>
          </p:cNvPr>
          <p:cNvSpPr/>
          <p:nvPr userDrawn="1"/>
        </p:nvSpPr>
        <p:spPr>
          <a:xfrm rot="4308689">
            <a:off x="8785444" y="1075879"/>
            <a:ext cx="1246227" cy="1580187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  <a:gd name="connsiteX0" fmla="*/ 0 w 1980696"/>
              <a:gd name="connsiteY0" fmla="*/ 1680311 h 1680311"/>
              <a:gd name="connsiteX1" fmla="*/ 1337031 w 1980696"/>
              <a:gd name="connsiteY1" fmla="*/ 0 h 1680311"/>
              <a:gd name="connsiteX2" fmla="*/ 1980696 w 1980696"/>
              <a:gd name="connsiteY2" fmla="*/ 1143817 h 1680311"/>
              <a:gd name="connsiteX3" fmla="*/ 1459417 w 1980696"/>
              <a:gd name="connsiteY3" fmla="*/ 1680311 h 1680311"/>
              <a:gd name="connsiteX4" fmla="*/ 0 w 1980696"/>
              <a:gd name="connsiteY4" fmla="*/ 1680311 h 1680311"/>
              <a:gd name="connsiteX0" fmla="*/ 0 w 1459417"/>
              <a:gd name="connsiteY0" fmla="*/ 1680311 h 1680311"/>
              <a:gd name="connsiteX1" fmla="*/ 1337031 w 1459417"/>
              <a:gd name="connsiteY1" fmla="*/ 0 h 1680311"/>
              <a:gd name="connsiteX2" fmla="*/ 1360698 w 1459417"/>
              <a:gd name="connsiteY2" fmla="*/ 208215 h 1680311"/>
              <a:gd name="connsiteX3" fmla="*/ 1459417 w 1459417"/>
              <a:gd name="connsiteY3" fmla="*/ 1680311 h 1680311"/>
              <a:gd name="connsiteX4" fmla="*/ 0 w 1459417"/>
              <a:gd name="connsiteY4" fmla="*/ 1680311 h 1680311"/>
              <a:gd name="connsiteX0" fmla="*/ 0 w 1360698"/>
              <a:gd name="connsiteY0" fmla="*/ 1680311 h 1688402"/>
              <a:gd name="connsiteX1" fmla="*/ 1337031 w 1360698"/>
              <a:gd name="connsiteY1" fmla="*/ 0 h 1688402"/>
              <a:gd name="connsiteX2" fmla="*/ 1360698 w 1360698"/>
              <a:gd name="connsiteY2" fmla="*/ 208215 h 1688402"/>
              <a:gd name="connsiteX3" fmla="*/ 278710 w 1360698"/>
              <a:gd name="connsiteY3" fmla="*/ 1688402 h 1688402"/>
              <a:gd name="connsiteX4" fmla="*/ 0 w 1360698"/>
              <a:gd name="connsiteY4" fmla="*/ 1680311 h 1688402"/>
              <a:gd name="connsiteX0" fmla="*/ 0 w 1360698"/>
              <a:gd name="connsiteY0" fmla="*/ 1680311 h 1698354"/>
              <a:gd name="connsiteX1" fmla="*/ 1337031 w 1360698"/>
              <a:gd name="connsiteY1" fmla="*/ 0 h 1698354"/>
              <a:gd name="connsiteX2" fmla="*/ 1360698 w 1360698"/>
              <a:gd name="connsiteY2" fmla="*/ 208215 h 1698354"/>
              <a:gd name="connsiteX3" fmla="*/ 415804 w 1360698"/>
              <a:gd name="connsiteY3" fmla="*/ 1698354 h 1698354"/>
              <a:gd name="connsiteX4" fmla="*/ 0 w 1360698"/>
              <a:gd name="connsiteY4" fmla="*/ 1680311 h 1698354"/>
              <a:gd name="connsiteX0" fmla="*/ 0 w 1360698"/>
              <a:gd name="connsiteY0" fmla="*/ 1556337 h 1574380"/>
              <a:gd name="connsiteX1" fmla="*/ 1226116 w 1360698"/>
              <a:gd name="connsiteY1" fmla="*/ 0 h 1574380"/>
              <a:gd name="connsiteX2" fmla="*/ 1360698 w 1360698"/>
              <a:gd name="connsiteY2" fmla="*/ 84241 h 1574380"/>
              <a:gd name="connsiteX3" fmla="*/ 415804 w 1360698"/>
              <a:gd name="connsiteY3" fmla="*/ 1574380 h 1574380"/>
              <a:gd name="connsiteX4" fmla="*/ 0 w 1360698"/>
              <a:gd name="connsiteY4" fmla="*/ 1556337 h 1574380"/>
              <a:gd name="connsiteX0" fmla="*/ 0 w 1303560"/>
              <a:gd name="connsiteY0" fmla="*/ 1556337 h 1574380"/>
              <a:gd name="connsiteX1" fmla="*/ 1226116 w 1303560"/>
              <a:gd name="connsiteY1" fmla="*/ 0 h 1574380"/>
              <a:gd name="connsiteX2" fmla="*/ 1303560 w 1303560"/>
              <a:gd name="connsiteY2" fmla="*/ 105569 h 1574380"/>
              <a:gd name="connsiteX3" fmla="*/ 415804 w 1303560"/>
              <a:gd name="connsiteY3" fmla="*/ 1574380 h 1574380"/>
              <a:gd name="connsiteX4" fmla="*/ 0 w 1303560"/>
              <a:gd name="connsiteY4" fmla="*/ 1556337 h 1574380"/>
              <a:gd name="connsiteX0" fmla="*/ 0 w 1246227"/>
              <a:gd name="connsiteY0" fmla="*/ 1580187 h 1580187"/>
              <a:gd name="connsiteX1" fmla="*/ 1168783 w 1246227"/>
              <a:gd name="connsiteY1" fmla="*/ 0 h 1580187"/>
              <a:gd name="connsiteX2" fmla="*/ 1246227 w 1246227"/>
              <a:gd name="connsiteY2" fmla="*/ 105569 h 1580187"/>
              <a:gd name="connsiteX3" fmla="*/ 358471 w 1246227"/>
              <a:gd name="connsiteY3" fmla="*/ 1574380 h 1580187"/>
              <a:gd name="connsiteX4" fmla="*/ 0 w 1246227"/>
              <a:gd name="connsiteY4" fmla="*/ 1580187 h 1580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6227" h="1580187">
                <a:moveTo>
                  <a:pt x="0" y="1580187"/>
                </a:moveTo>
                <a:lnTo>
                  <a:pt x="1168783" y="0"/>
                </a:lnTo>
                <a:lnTo>
                  <a:pt x="1246227" y="105569"/>
                </a:lnTo>
                <a:lnTo>
                  <a:pt x="358471" y="1574380"/>
                </a:lnTo>
                <a:lnTo>
                  <a:pt x="0" y="15801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xmlns="" id="{4F0A2415-21FA-4B06-89CA-A379C8C2E262}"/>
              </a:ext>
            </a:extLst>
          </p:cNvPr>
          <p:cNvSpPr/>
          <p:nvPr userDrawn="1"/>
        </p:nvSpPr>
        <p:spPr>
          <a:xfrm rot="17193105">
            <a:off x="11374788" y="2846425"/>
            <a:ext cx="243160" cy="406553"/>
          </a:xfrm>
          <a:custGeom>
            <a:avLst/>
            <a:gdLst>
              <a:gd name="connsiteX0" fmla="*/ 243160 w 243160"/>
              <a:gd name="connsiteY0" fmla="*/ 342071 h 406553"/>
              <a:gd name="connsiteX1" fmla="*/ 156493 w 243160"/>
              <a:gd name="connsiteY1" fmla="*/ 406553 h 406553"/>
              <a:gd name="connsiteX2" fmla="*/ 0 w 243160"/>
              <a:gd name="connsiteY2" fmla="*/ 0 h 406553"/>
              <a:gd name="connsiteX3" fmla="*/ 243160 w 243160"/>
              <a:gd name="connsiteY3" fmla="*/ 342071 h 406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160" h="406553">
                <a:moveTo>
                  <a:pt x="243160" y="342071"/>
                </a:moveTo>
                <a:lnTo>
                  <a:pt x="156493" y="406553"/>
                </a:lnTo>
                <a:lnTo>
                  <a:pt x="0" y="0"/>
                </a:lnTo>
                <a:lnTo>
                  <a:pt x="243160" y="34207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xmlns="" id="{FF9CE8FE-77D6-45E0-BBF7-78F07AC29771}"/>
              </a:ext>
            </a:extLst>
          </p:cNvPr>
          <p:cNvSpPr/>
          <p:nvPr userDrawn="1"/>
        </p:nvSpPr>
        <p:spPr>
          <a:xfrm rot="17193105">
            <a:off x="10879052" y="2627354"/>
            <a:ext cx="692798" cy="510610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1499295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 and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4000" y="3517901"/>
            <a:ext cx="6012000" cy="1409700"/>
          </a:xfrm>
          <a:solidFill>
            <a:schemeClr val="tx1"/>
          </a:solidFill>
        </p:spPr>
        <p:txBody>
          <a:bodyPr lIns="288000" rIns="432000" bIns="144000" anchor="b"/>
          <a:lstStyle>
            <a:lvl1pPr algn="r">
              <a:defRPr sz="4200" spc="-15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</a:t>
            </a:r>
            <a:br>
              <a:rPr lang="en-US" noProof="0"/>
            </a:br>
            <a:r>
              <a:rPr lang="en-US" noProof="0"/>
              <a:t>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000" y="4927600"/>
            <a:ext cx="6012000" cy="1845743"/>
          </a:xfrm>
          <a:solidFill>
            <a:schemeClr val="tx1">
              <a:lumMod val="85000"/>
              <a:lumOff val="15000"/>
            </a:schemeClr>
          </a:solidFill>
        </p:spPr>
        <p:txBody>
          <a:bodyPr lIns="288000" tIns="144000" rIns="432000"/>
          <a:lstStyle>
            <a:lvl1pPr marL="0" indent="0" algn="r">
              <a:buNone/>
              <a:defRPr sz="21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smtClean="0"/>
              <a:t>Click to edit Master subtitle style</a:t>
            </a:r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B9994FE7-F6B5-D34D-B846-52B81F6F601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6989E631-FFE0-4842-9C8D-2977AD46DA07}"/>
              </a:ext>
            </a:extLst>
          </p:cNvPr>
          <p:cNvSpPr txBox="1"/>
          <p:nvPr userDrawn="1"/>
        </p:nvSpPr>
        <p:spPr>
          <a:xfrm>
            <a:off x="5861957" y="661307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US" sz="1200" noProof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xmlns="" id="{6BC25646-06FC-4B3E-A74E-268EB8AEA60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4000" y="86714"/>
            <a:ext cx="6009285" cy="3431187"/>
          </a:xfrm>
          <a:solidFill>
            <a:srgbClr val="333333"/>
          </a:solidFill>
        </p:spPr>
        <p:txBody>
          <a:bodyPr lIns="0" tIns="0" anchor="ctr"/>
          <a:lstStyle>
            <a:lvl1pPr marL="0" indent="0" algn="ctr">
              <a:buNone/>
              <a:defRPr sz="1100" i="1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Image Here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xmlns="" id="{ED5F0C9D-A08F-4539-BA26-61D24BBE6E9A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464300" y="1152000"/>
            <a:ext cx="5307700" cy="4680000"/>
          </a:xfrm>
        </p:spPr>
        <p:txBody>
          <a:bodyPr anchor="b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6072830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152000"/>
            <a:ext cx="11340000" cy="468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xmlns="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xmlns="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xmlns="" id="{5F6D6B0F-FF8B-4D60-B712-A57904D5502C}"/>
              </a:ext>
            </a:extLst>
          </p:cNvPr>
          <p:cNvSpPr/>
          <p:nvPr userDrawn="1"/>
        </p:nvSpPr>
        <p:spPr>
          <a:xfrm rot="19260823">
            <a:off x="10216425" y="538864"/>
            <a:ext cx="467362" cy="344458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xmlns="" id="{FFF5FB50-33B5-4195-92D6-70891F240926}"/>
              </a:ext>
            </a:extLst>
          </p:cNvPr>
          <p:cNvSpPr/>
          <p:nvPr userDrawn="1"/>
        </p:nvSpPr>
        <p:spPr>
          <a:xfrm rot="20377627">
            <a:off x="10678141" y="849218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xmlns="" id="{EECD958F-56E9-4A3B-9C25-D5970592C848}"/>
              </a:ext>
            </a:extLst>
          </p:cNvPr>
          <p:cNvSpPr/>
          <p:nvPr userDrawn="1"/>
        </p:nvSpPr>
        <p:spPr>
          <a:xfrm rot="19260823">
            <a:off x="10717367" y="620572"/>
            <a:ext cx="250689" cy="18476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xmlns="" id="{72F4FF18-9272-43AF-912E-B1CF8BF148D4}"/>
              </a:ext>
            </a:extLst>
          </p:cNvPr>
          <p:cNvSpPr/>
          <p:nvPr userDrawn="1"/>
        </p:nvSpPr>
        <p:spPr>
          <a:xfrm rot="19810388">
            <a:off x="11064926" y="78160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xmlns="" id="{AE9C7EB4-9E81-4394-8C2C-A54BBD15B51D}"/>
              </a:ext>
            </a:extLst>
          </p:cNvPr>
          <p:cNvSpPr/>
          <p:nvPr userDrawn="1"/>
        </p:nvSpPr>
        <p:spPr>
          <a:xfrm rot="18277851">
            <a:off x="11152527" y="38205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xmlns="" id="{FE681EC0-A139-4B14-89E8-F237CB63D4C9}"/>
              </a:ext>
            </a:extLst>
          </p:cNvPr>
          <p:cNvSpPr/>
          <p:nvPr userDrawn="1"/>
        </p:nvSpPr>
        <p:spPr>
          <a:xfrm rot="20761418">
            <a:off x="11545452" y="1030689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xmlns="" id="{87F87648-ABB4-4C97-BB6D-58342407E9DF}"/>
              </a:ext>
            </a:extLst>
          </p:cNvPr>
          <p:cNvSpPr/>
          <p:nvPr userDrawn="1"/>
        </p:nvSpPr>
        <p:spPr>
          <a:xfrm rot="17315293">
            <a:off x="11756248" y="24755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xmlns="" id="{0802EFEB-F4DF-4501-91AA-173B60EBBBAA}"/>
              </a:ext>
            </a:extLst>
          </p:cNvPr>
          <p:cNvSpPr/>
          <p:nvPr userDrawn="1"/>
        </p:nvSpPr>
        <p:spPr>
          <a:xfrm rot="20082236">
            <a:off x="11448108" y="631127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xmlns="" id="{109FE51D-8E02-4ED7-862B-5CF838F7F77F}"/>
              </a:ext>
            </a:extLst>
          </p:cNvPr>
          <p:cNvSpPr/>
          <p:nvPr userDrawn="1"/>
        </p:nvSpPr>
        <p:spPr>
          <a:xfrm rot="19879732">
            <a:off x="11668879" y="824433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xmlns="" id="{4ECB9E40-5923-4571-9C8E-D7412C1283B2}"/>
              </a:ext>
            </a:extLst>
          </p:cNvPr>
          <p:cNvSpPr/>
          <p:nvPr userDrawn="1"/>
        </p:nvSpPr>
        <p:spPr>
          <a:xfrm rot="328041">
            <a:off x="10094502" y="901548"/>
            <a:ext cx="579699" cy="606799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  <a:gd name="connsiteX0" fmla="*/ 487806 w 487806"/>
              <a:gd name="connsiteY0" fmla="*/ 171848 h 510610"/>
              <a:gd name="connsiteX1" fmla="*/ 308036 w 487806"/>
              <a:gd name="connsiteY1" fmla="*/ 510610 h 510610"/>
              <a:gd name="connsiteX2" fmla="*/ 0 w 487806"/>
              <a:gd name="connsiteY2" fmla="*/ 0 h 510610"/>
              <a:gd name="connsiteX3" fmla="*/ 487806 w 487806"/>
              <a:gd name="connsiteY3" fmla="*/ 171848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7806" h="510610">
                <a:moveTo>
                  <a:pt x="487806" y="171848"/>
                </a:moveTo>
                <a:lnTo>
                  <a:pt x="308036" y="510610"/>
                </a:lnTo>
                <a:lnTo>
                  <a:pt x="0" y="0"/>
                </a:lnTo>
                <a:lnTo>
                  <a:pt x="487806" y="17184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xmlns="" id="{E46052C9-826B-47AC-9F6B-3078D4F43748}"/>
              </a:ext>
            </a:extLst>
          </p:cNvPr>
          <p:cNvSpPr/>
          <p:nvPr userDrawn="1"/>
        </p:nvSpPr>
        <p:spPr>
          <a:xfrm>
            <a:off x="10871770" y="1202556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xmlns="" id="{0C3867F5-4C6F-48BE-9DFF-9046D1FE6771}"/>
              </a:ext>
            </a:extLst>
          </p:cNvPr>
          <p:cNvSpPr/>
          <p:nvPr userDrawn="1"/>
        </p:nvSpPr>
        <p:spPr>
          <a:xfrm rot="20761418">
            <a:off x="11512604" y="1484835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xmlns="" id="{7B0CB40F-9E6F-457D-9C1F-9769BC3AE13E}"/>
              </a:ext>
            </a:extLst>
          </p:cNvPr>
          <p:cNvSpPr/>
          <p:nvPr userDrawn="1"/>
        </p:nvSpPr>
        <p:spPr>
          <a:xfrm rot="1160487">
            <a:off x="10291662" y="1614015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xmlns="" id="{0FCD03E7-2128-4C04-A914-409506646A76}"/>
              </a:ext>
            </a:extLst>
          </p:cNvPr>
          <p:cNvSpPr/>
          <p:nvPr userDrawn="1"/>
        </p:nvSpPr>
        <p:spPr>
          <a:xfrm rot="803026">
            <a:off x="11586107" y="2015428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xmlns="" id="{BE0A84F6-FEAA-4BDD-9282-20006CFE8BD1}"/>
              </a:ext>
            </a:extLst>
          </p:cNvPr>
          <p:cNvSpPr/>
          <p:nvPr userDrawn="1"/>
        </p:nvSpPr>
        <p:spPr>
          <a:xfrm rot="19260823">
            <a:off x="10216425" y="538864"/>
            <a:ext cx="467362" cy="344458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xmlns="" id="{0CD00A51-7C86-40CE-9A85-9305A72856F5}"/>
              </a:ext>
            </a:extLst>
          </p:cNvPr>
          <p:cNvSpPr/>
          <p:nvPr userDrawn="1"/>
        </p:nvSpPr>
        <p:spPr>
          <a:xfrm rot="20377627">
            <a:off x="10678141" y="849218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xmlns="" id="{72581C84-47AA-4227-BB97-9D73745C6350}"/>
              </a:ext>
            </a:extLst>
          </p:cNvPr>
          <p:cNvSpPr/>
          <p:nvPr userDrawn="1"/>
        </p:nvSpPr>
        <p:spPr>
          <a:xfrm rot="19260823">
            <a:off x="10717367" y="620572"/>
            <a:ext cx="250689" cy="18476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xmlns="" id="{A3D0208D-7363-46C1-93C0-34D5C7CC03D4}"/>
              </a:ext>
            </a:extLst>
          </p:cNvPr>
          <p:cNvSpPr/>
          <p:nvPr userDrawn="1"/>
        </p:nvSpPr>
        <p:spPr>
          <a:xfrm rot="19810388">
            <a:off x="11064926" y="78160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xmlns="" id="{9BF00BA4-FF52-480A-802E-02DFDD8C7441}"/>
              </a:ext>
            </a:extLst>
          </p:cNvPr>
          <p:cNvSpPr/>
          <p:nvPr userDrawn="1"/>
        </p:nvSpPr>
        <p:spPr>
          <a:xfrm rot="18277851">
            <a:off x="11152527" y="38205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xmlns="" id="{98FC3C8E-D2F9-46FE-B29F-17C02B89FFCC}"/>
              </a:ext>
            </a:extLst>
          </p:cNvPr>
          <p:cNvSpPr/>
          <p:nvPr userDrawn="1"/>
        </p:nvSpPr>
        <p:spPr>
          <a:xfrm rot="20761418">
            <a:off x="11545452" y="1030689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xmlns="" id="{1AC53E23-4CA7-479D-B22A-A5FCB3E5B5F6}"/>
              </a:ext>
            </a:extLst>
          </p:cNvPr>
          <p:cNvSpPr/>
          <p:nvPr userDrawn="1"/>
        </p:nvSpPr>
        <p:spPr>
          <a:xfrm rot="17315293">
            <a:off x="11756248" y="24755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xmlns="" id="{96F0F1DB-0C5F-4895-B71A-86B7D122DD4B}"/>
              </a:ext>
            </a:extLst>
          </p:cNvPr>
          <p:cNvSpPr/>
          <p:nvPr userDrawn="1"/>
        </p:nvSpPr>
        <p:spPr>
          <a:xfrm rot="20082236">
            <a:off x="11448108" y="631127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xmlns="" id="{134BF4B3-A394-4B33-84E8-433CB3F4D710}"/>
              </a:ext>
            </a:extLst>
          </p:cNvPr>
          <p:cNvSpPr/>
          <p:nvPr userDrawn="1"/>
        </p:nvSpPr>
        <p:spPr>
          <a:xfrm rot="19879732">
            <a:off x="11668879" y="824433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xmlns="" id="{B6E11BA4-7EBA-47E5-8E07-57E665A74955}"/>
              </a:ext>
            </a:extLst>
          </p:cNvPr>
          <p:cNvSpPr/>
          <p:nvPr userDrawn="1"/>
        </p:nvSpPr>
        <p:spPr>
          <a:xfrm rot="328041">
            <a:off x="10094502" y="901548"/>
            <a:ext cx="579699" cy="606799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  <a:gd name="connsiteX0" fmla="*/ 487806 w 487806"/>
              <a:gd name="connsiteY0" fmla="*/ 171848 h 510610"/>
              <a:gd name="connsiteX1" fmla="*/ 308036 w 487806"/>
              <a:gd name="connsiteY1" fmla="*/ 510610 h 510610"/>
              <a:gd name="connsiteX2" fmla="*/ 0 w 487806"/>
              <a:gd name="connsiteY2" fmla="*/ 0 h 510610"/>
              <a:gd name="connsiteX3" fmla="*/ 487806 w 487806"/>
              <a:gd name="connsiteY3" fmla="*/ 171848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7806" h="510610">
                <a:moveTo>
                  <a:pt x="487806" y="171848"/>
                </a:moveTo>
                <a:lnTo>
                  <a:pt x="308036" y="510610"/>
                </a:lnTo>
                <a:lnTo>
                  <a:pt x="0" y="0"/>
                </a:lnTo>
                <a:lnTo>
                  <a:pt x="487806" y="17184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xmlns="" id="{7A178943-1EAE-4532-95FB-DFD1B8A936ED}"/>
              </a:ext>
            </a:extLst>
          </p:cNvPr>
          <p:cNvSpPr/>
          <p:nvPr userDrawn="1"/>
        </p:nvSpPr>
        <p:spPr>
          <a:xfrm>
            <a:off x="10871770" y="1202556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xmlns="" id="{A1603A2C-1F9D-4BAB-BF6C-C411F8898F5A}"/>
              </a:ext>
            </a:extLst>
          </p:cNvPr>
          <p:cNvSpPr/>
          <p:nvPr userDrawn="1"/>
        </p:nvSpPr>
        <p:spPr>
          <a:xfrm rot="20761418">
            <a:off x="11512604" y="1484835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xmlns="" id="{D019487C-9065-4D0C-8A4F-0BEC960FF5E1}"/>
              </a:ext>
            </a:extLst>
          </p:cNvPr>
          <p:cNvSpPr/>
          <p:nvPr userDrawn="1"/>
        </p:nvSpPr>
        <p:spPr>
          <a:xfrm rot="1160487">
            <a:off x="10291662" y="1614015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xmlns="" id="{B2E39A85-934A-4BF2-93E3-761989F1B981}"/>
              </a:ext>
            </a:extLst>
          </p:cNvPr>
          <p:cNvSpPr/>
          <p:nvPr userDrawn="1"/>
        </p:nvSpPr>
        <p:spPr>
          <a:xfrm rot="803026">
            <a:off x="11586107" y="2015428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40EE479C-D1F6-4BAC-80D2-90EF74E326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152000"/>
            <a:ext cx="5472000" cy="504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C9E47D86-FD0D-44D0-9B7F-9EDEBD11F9D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0A29F8B3-4723-4928-83E5-76C29D05F2F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xmlns="" id="{94AA1D0D-4A88-48E6-9F92-152A70F621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0384" y="1140847"/>
            <a:ext cx="5471616" cy="5036116"/>
          </a:xfrm>
        </p:spPr>
        <p:txBody>
          <a:bodyPr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0474832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152000"/>
            <a:ext cx="3600000" cy="503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xmlns="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xmlns="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16A38E24-EB1C-472F-B631-5DF32F9C4C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01550" y="1152000"/>
            <a:ext cx="3600450" cy="5038725"/>
          </a:xfrm>
        </p:spPr>
        <p:txBody>
          <a:bodyPr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5B4A252E-78C9-4F76-98A4-A4B580AD07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71550" y="1152000"/>
            <a:ext cx="3600450" cy="5038725"/>
          </a:xfrm>
        </p:spPr>
        <p:txBody>
          <a:bodyPr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6543880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152000"/>
            <a:ext cx="2160000" cy="503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xmlns="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xmlns="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1F5B3657-F2AE-455A-BF81-1A0C2ACECD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26412" y="1152525"/>
            <a:ext cx="2160588" cy="5038725"/>
          </a:xfrm>
        </p:spPr>
        <p:txBody>
          <a:bodyPr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6A983D98-E0AB-429A-9EC2-B50D4216D6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021412" y="1152525"/>
            <a:ext cx="2160588" cy="5038725"/>
          </a:xfrm>
        </p:spPr>
        <p:txBody>
          <a:bodyPr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755213BF-EF6D-45DC-A01B-DE6C2F23A6D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16412" y="1148060"/>
            <a:ext cx="2160588" cy="5038725"/>
          </a:xfrm>
        </p:spPr>
        <p:txBody>
          <a:bodyPr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77D6BBBA-F4A3-45D4-91BC-A405FFDC7C3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611412" y="1152525"/>
            <a:ext cx="2160588" cy="5038725"/>
          </a:xfrm>
        </p:spPr>
        <p:txBody>
          <a:bodyPr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9748372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7">
            <a:extLst>
              <a:ext uri="{FF2B5EF4-FFF2-40B4-BE49-F238E27FC236}">
                <a16:creationId xmlns:a16="http://schemas.microsoft.com/office/drawing/2014/main" xmlns="" id="{2041BFF2-BC3B-3145-940D-004809E5A80A}"/>
              </a:ext>
            </a:extLst>
          </p:cNvPr>
          <p:cNvSpPr>
            <a:spLocks noChangeAspect="1"/>
          </p:cNvSpPr>
          <p:nvPr userDrawn="1"/>
        </p:nvSpPr>
        <p:spPr>
          <a:xfrm>
            <a:off x="3050592" y="2030748"/>
            <a:ext cx="1508760" cy="15087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xmlns="" id="{A9906F5C-A183-DF45-AE48-C1D611CDC98D}"/>
              </a:ext>
            </a:extLst>
          </p:cNvPr>
          <p:cNvSpPr>
            <a:spLocks noChangeAspect="1"/>
          </p:cNvSpPr>
          <p:nvPr userDrawn="1"/>
        </p:nvSpPr>
        <p:spPr>
          <a:xfrm>
            <a:off x="5345060" y="2030748"/>
            <a:ext cx="1508760" cy="15087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xmlns="" id="{C9CFF2EB-CD95-EA4D-810E-C9F8127071FE}"/>
              </a:ext>
            </a:extLst>
          </p:cNvPr>
          <p:cNvSpPr>
            <a:spLocks noChangeAspect="1"/>
          </p:cNvSpPr>
          <p:nvPr userDrawn="1"/>
        </p:nvSpPr>
        <p:spPr>
          <a:xfrm>
            <a:off x="7639529" y="2030748"/>
            <a:ext cx="1508760" cy="15087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xmlns="" id="{EE120266-68E0-504A-B1C8-F3369F5AF7C0}"/>
              </a:ext>
            </a:extLst>
          </p:cNvPr>
          <p:cNvSpPr>
            <a:spLocks noChangeAspect="1"/>
          </p:cNvSpPr>
          <p:nvPr userDrawn="1"/>
        </p:nvSpPr>
        <p:spPr>
          <a:xfrm>
            <a:off x="9933998" y="2030748"/>
            <a:ext cx="1508760" cy="15087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xmlns="" id="{4FB4A810-8614-AD44-B362-CE45C8C679CE}"/>
              </a:ext>
            </a:extLst>
          </p:cNvPr>
          <p:cNvSpPr>
            <a:spLocks noChangeAspect="1"/>
          </p:cNvSpPr>
          <p:nvPr userDrawn="1"/>
        </p:nvSpPr>
        <p:spPr>
          <a:xfrm>
            <a:off x="759111" y="2030748"/>
            <a:ext cx="1508760" cy="15087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xmlns="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xmlns="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1F5B3657-F2AE-455A-BF81-1A0C2ACECD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26075" y="4688112"/>
            <a:ext cx="2160588" cy="900000"/>
          </a:xfrm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6A983D98-E0AB-429A-9EC2-B50D4216D6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20543" y="4688112"/>
            <a:ext cx="2160588" cy="900000"/>
          </a:xfrm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755213BF-EF6D-45DC-A01B-DE6C2F23A6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315012" y="4683647"/>
            <a:ext cx="2160588" cy="900000"/>
          </a:xfrm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77D6BBBA-F4A3-45D4-91BC-A405FFDC7C3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609481" y="4688112"/>
            <a:ext cx="2160588" cy="900000"/>
          </a:xfrm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EB3F7825-EB73-4976-9D8D-BAD8C8FCEA8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1800" y="3926334"/>
            <a:ext cx="2160000" cy="504000"/>
          </a:xfrm>
        </p:spPr>
        <p:txBody>
          <a:bodyPr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6D972951-9088-4993-8DED-9DA3B6B08CF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726076" y="3926335"/>
            <a:ext cx="2160587" cy="504000"/>
          </a:xfrm>
        </p:spPr>
        <p:txBody>
          <a:bodyPr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/>
            <a:r>
              <a:rPr lang="en-US" noProof="0"/>
              <a:t>Bullet 2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48424FDD-507C-4199-BFC6-8BC01D8992B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20543" y="3926335"/>
            <a:ext cx="2160588" cy="504000"/>
          </a:xfrm>
        </p:spPr>
        <p:txBody>
          <a:bodyPr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/>
            <a:r>
              <a:rPr lang="en-US" noProof="0"/>
              <a:t>Bullet 3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33DAFB20-1343-4578-8AA0-0378B674F1B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315013" y="3926335"/>
            <a:ext cx="2160587" cy="504000"/>
          </a:xfrm>
        </p:spPr>
        <p:txBody>
          <a:bodyPr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/>
            <a:r>
              <a:rPr lang="en-US" noProof="0"/>
              <a:t>Bullet 4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B01E9EA3-8BD6-4531-812C-663C75428B7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609481" y="3926335"/>
            <a:ext cx="2160588" cy="504000"/>
          </a:xfrm>
        </p:spPr>
        <p:txBody>
          <a:bodyPr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/>
            <a:r>
              <a:rPr lang="en-US" noProof="0"/>
              <a:t>Bullet 5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DA4566DA-C848-4A27-BBC8-722932FFD7F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32094" y="4683350"/>
            <a:ext cx="2160000" cy="900000"/>
          </a:xfrm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xmlns="" id="{B0B1F8F6-73A5-F142-8A28-094DA998B5F5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086454" y="2358091"/>
            <a:ext cx="854075" cy="85407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32" name="Picture Placeholder 3">
            <a:extLst>
              <a:ext uri="{FF2B5EF4-FFF2-40B4-BE49-F238E27FC236}">
                <a16:creationId xmlns:a16="http://schemas.microsoft.com/office/drawing/2014/main" xmlns="" id="{F78A887E-89A6-244C-8AA4-484FE5358768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380176" y="2358091"/>
            <a:ext cx="854075" cy="85407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33" name="Picture Placeholder 3">
            <a:extLst>
              <a:ext uri="{FF2B5EF4-FFF2-40B4-BE49-F238E27FC236}">
                <a16:creationId xmlns:a16="http://schemas.microsoft.com/office/drawing/2014/main" xmlns="" id="{52B18661-99A8-214A-A089-09F11F1EB5C4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5673898" y="2358091"/>
            <a:ext cx="854075" cy="85407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34" name="Picture Placeholder 3">
            <a:extLst>
              <a:ext uri="{FF2B5EF4-FFF2-40B4-BE49-F238E27FC236}">
                <a16:creationId xmlns:a16="http://schemas.microsoft.com/office/drawing/2014/main" xmlns="" id="{69D5F0B5-DE10-D646-9244-6B4289E7793E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7967620" y="2358091"/>
            <a:ext cx="854075" cy="85407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35" name="Picture Placeholder 3">
            <a:extLst>
              <a:ext uri="{FF2B5EF4-FFF2-40B4-BE49-F238E27FC236}">
                <a16:creationId xmlns:a16="http://schemas.microsoft.com/office/drawing/2014/main" xmlns="" id="{72B87CCD-6D17-844B-87EF-F8BC69D79B06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10261341" y="2358091"/>
            <a:ext cx="854075" cy="85407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xmlns="" id="{EC221C1A-E955-4A4A-B47B-0028C57F694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 userDrawn="1"/>
        </p:nvCxnSpPr>
        <p:spPr>
          <a:xfrm>
            <a:off x="2659047" y="2052013"/>
            <a:ext cx="0" cy="1487495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xmlns="" id="{529F2F69-8DE5-40C8-9500-23B5BF43202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 userDrawn="1"/>
        </p:nvCxnSpPr>
        <p:spPr>
          <a:xfrm>
            <a:off x="4953541" y="2052013"/>
            <a:ext cx="0" cy="1487495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xmlns="" id="{5F56195C-F685-42C9-980B-24974E65EA8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 userDrawn="1"/>
        </p:nvCxnSpPr>
        <p:spPr>
          <a:xfrm>
            <a:off x="7248035" y="2052013"/>
            <a:ext cx="0" cy="1487495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xmlns="" id="{E35A3995-4F01-4D2E-A636-9AC8AF29B73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 userDrawn="1"/>
        </p:nvCxnSpPr>
        <p:spPr>
          <a:xfrm>
            <a:off x="9542529" y="2052013"/>
            <a:ext cx="0" cy="1487495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08491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x Image Bullets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val 19">
            <a:extLst>
              <a:ext uri="{FF2B5EF4-FFF2-40B4-BE49-F238E27FC236}">
                <a16:creationId xmlns:a16="http://schemas.microsoft.com/office/drawing/2014/main" xmlns="" id="{019D3C0C-316D-A045-BC1B-D508718E47A9}"/>
              </a:ext>
            </a:extLst>
          </p:cNvPr>
          <p:cNvSpPr>
            <a:spLocks noChangeAspect="1"/>
          </p:cNvSpPr>
          <p:nvPr userDrawn="1"/>
        </p:nvSpPr>
        <p:spPr>
          <a:xfrm>
            <a:off x="3050592" y="2030748"/>
            <a:ext cx="1508760" cy="15087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xmlns="" id="{56D90BAC-4672-454F-9B98-7A6F31D7B3F7}"/>
              </a:ext>
            </a:extLst>
          </p:cNvPr>
          <p:cNvSpPr>
            <a:spLocks noChangeAspect="1"/>
          </p:cNvSpPr>
          <p:nvPr userDrawn="1"/>
        </p:nvSpPr>
        <p:spPr>
          <a:xfrm>
            <a:off x="5345060" y="2030748"/>
            <a:ext cx="1508760" cy="15087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xmlns="" id="{21146660-9CB0-D241-ACBC-5C0A9FC8AD1A}"/>
              </a:ext>
            </a:extLst>
          </p:cNvPr>
          <p:cNvSpPr>
            <a:spLocks noChangeAspect="1"/>
          </p:cNvSpPr>
          <p:nvPr userDrawn="1"/>
        </p:nvSpPr>
        <p:spPr>
          <a:xfrm>
            <a:off x="759111" y="2030748"/>
            <a:ext cx="1508760" cy="15087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7" name="Picture Placeholder 3">
            <a:extLst>
              <a:ext uri="{FF2B5EF4-FFF2-40B4-BE49-F238E27FC236}">
                <a16:creationId xmlns:a16="http://schemas.microsoft.com/office/drawing/2014/main" xmlns="" id="{831AC394-0DDA-6F4A-B2D3-6D95CD866486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086454" y="2358091"/>
            <a:ext cx="854075" cy="85407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28" name="Picture Placeholder 3">
            <a:extLst>
              <a:ext uri="{FF2B5EF4-FFF2-40B4-BE49-F238E27FC236}">
                <a16:creationId xmlns:a16="http://schemas.microsoft.com/office/drawing/2014/main" xmlns="" id="{B1A58D5B-A4BA-F446-90DA-1B6B207869A8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380176" y="2358091"/>
            <a:ext cx="854075" cy="85407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29" name="Picture Placeholder 3">
            <a:extLst>
              <a:ext uri="{FF2B5EF4-FFF2-40B4-BE49-F238E27FC236}">
                <a16:creationId xmlns:a16="http://schemas.microsoft.com/office/drawing/2014/main" xmlns="" id="{7912C149-C249-1940-AF83-360853E78C26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5673898" y="2358091"/>
            <a:ext cx="854075" cy="85407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xmlns="" id="{D24854E3-04DE-4154-AD8A-9F8AC3E4EE33}"/>
              </a:ext>
            </a:extLst>
          </p:cNvPr>
          <p:cNvSpPr/>
          <p:nvPr userDrawn="1"/>
        </p:nvSpPr>
        <p:spPr>
          <a:xfrm>
            <a:off x="7632650" y="86714"/>
            <a:ext cx="4472635" cy="6684572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100000">
                <a:schemeClr val="tx1">
                  <a:alpha val="31000"/>
                </a:schemeClr>
              </a:gs>
            </a:gsLst>
            <a:lin ang="12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xmlns="" id="{5BDD2BB3-B6A3-404C-846E-13E06B2F1662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7632650" y="86714"/>
            <a:ext cx="4472635" cy="6478538"/>
          </a:xfrm>
          <a:custGeom>
            <a:avLst/>
            <a:gdLst>
              <a:gd name="connsiteX0" fmla="*/ 376782 w 4559351"/>
              <a:gd name="connsiteY0" fmla="*/ 5927210 h 6604145"/>
              <a:gd name="connsiteX1" fmla="*/ 1519837 w 4559351"/>
              <a:gd name="connsiteY1" fmla="*/ 6224579 h 6604145"/>
              <a:gd name="connsiteX2" fmla="*/ 1067656 w 4559351"/>
              <a:gd name="connsiteY2" fmla="*/ 6604145 h 6604145"/>
              <a:gd name="connsiteX3" fmla="*/ 567431 w 4559351"/>
              <a:gd name="connsiteY3" fmla="*/ 6347235 h 6604145"/>
              <a:gd name="connsiteX4" fmla="*/ 3770030 w 4559351"/>
              <a:gd name="connsiteY4" fmla="*/ 4729122 h 6604145"/>
              <a:gd name="connsiteX5" fmla="*/ 3830234 w 4559351"/>
              <a:gd name="connsiteY5" fmla="*/ 4893659 h 6604145"/>
              <a:gd name="connsiteX6" fmla="*/ 3125854 w 4559351"/>
              <a:gd name="connsiteY6" fmla="*/ 4949110 h 6604145"/>
              <a:gd name="connsiteX7" fmla="*/ 3170574 w 4559351"/>
              <a:gd name="connsiteY7" fmla="*/ 4030224 h 6604145"/>
              <a:gd name="connsiteX8" fmla="*/ 3437863 w 4559351"/>
              <a:gd name="connsiteY8" fmla="*/ 4760691 h 6604145"/>
              <a:gd name="connsiteX9" fmla="*/ 2793688 w 4559351"/>
              <a:gd name="connsiteY9" fmla="*/ 4980680 h 6604145"/>
              <a:gd name="connsiteX10" fmla="*/ 2501683 w 4559351"/>
              <a:gd name="connsiteY10" fmla="*/ 5003670 h 6604145"/>
              <a:gd name="connsiteX11" fmla="*/ 0 w 4559351"/>
              <a:gd name="connsiteY11" fmla="*/ 3396395 h 6604145"/>
              <a:gd name="connsiteX12" fmla="*/ 3032435 w 4559351"/>
              <a:gd name="connsiteY12" fmla="*/ 3966867 h 6604145"/>
              <a:gd name="connsiteX13" fmla="*/ 1101460 w 4559351"/>
              <a:gd name="connsiteY13" fmla="*/ 6039845 h 6604145"/>
              <a:gd name="connsiteX14" fmla="*/ 10881 w 4559351"/>
              <a:gd name="connsiteY14" fmla="*/ 5508230 h 6604145"/>
              <a:gd name="connsiteX15" fmla="*/ 0 w 4559351"/>
              <a:gd name="connsiteY15" fmla="*/ 5475113 h 6604145"/>
              <a:gd name="connsiteX16" fmla="*/ 0 w 4559351"/>
              <a:gd name="connsiteY16" fmla="*/ 2843941 h 6604145"/>
              <a:gd name="connsiteX17" fmla="*/ 1605508 w 4559351"/>
              <a:gd name="connsiteY17" fmla="*/ 3374908 h 6604145"/>
              <a:gd name="connsiteX18" fmla="*/ 1482045 w 4559351"/>
              <a:gd name="connsiteY18" fmla="*/ 3547687 h 6604145"/>
              <a:gd name="connsiteX19" fmla="*/ 0 w 4559351"/>
              <a:gd name="connsiteY19" fmla="*/ 3206607 h 6604145"/>
              <a:gd name="connsiteX20" fmla="*/ 0 w 4559351"/>
              <a:gd name="connsiteY20" fmla="*/ 0 h 6604145"/>
              <a:gd name="connsiteX21" fmla="*/ 4559351 w 4559351"/>
              <a:gd name="connsiteY21" fmla="*/ 0 h 6604145"/>
              <a:gd name="connsiteX22" fmla="*/ 4559351 w 4559351"/>
              <a:gd name="connsiteY22" fmla="*/ 4284646 h 6604145"/>
              <a:gd name="connsiteX23" fmla="*/ 0 w 4559351"/>
              <a:gd name="connsiteY23" fmla="*/ 2645102 h 6604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4559351" h="6604145">
                <a:moveTo>
                  <a:pt x="376782" y="5927210"/>
                </a:moveTo>
                <a:lnTo>
                  <a:pt x="1519837" y="6224579"/>
                </a:lnTo>
                <a:lnTo>
                  <a:pt x="1067656" y="6604145"/>
                </a:lnTo>
                <a:lnTo>
                  <a:pt x="567431" y="6347235"/>
                </a:lnTo>
                <a:close/>
                <a:moveTo>
                  <a:pt x="3770030" y="4729122"/>
                </a:moveTo>
                <a:lnTo>
                  <a:pt x="3830234" y="4893659"/>
                </a:lnTo>
                <a:lnTo>
                  <a:pt x="3125854" y="4949110"/>
                </a:lnTo>
                <a:close/>
                <a:moveTo>
                  <a:pt x="3170574" y="4030224"/>
                </a:moveTo>
                <a:lnTo>
                  <a:pt x="3437863" y="4760691"/>
                </a:lnTo>
                <a:lnTo>
                  <a:pt x="2793688" y="4980680"/>
                </a:lnTo>
                <a:lnTo>
                  <a:pt x="2501683" y="5003670"/>
                </a:lnTo>
                <a:close/>
                <a:moveTo>
                  <a:pt x="0" y="3396395"/>
                </a:moveTo>
                <a:lnTo>
                  <a:pt x="3032435" y="3966867"/>
                </a:lnTo>
                <a:lnTo>
                  <a:pt x="1101460" y="6039845"/>
                </a:lnTo>
                <a:lnTo>
                  <a:pt x="10881" y="5508230"/>
                </a:lnTo>
                <a:lnTo>
                  <a:pt x="0" y="5475113"/>
                </a:lnTo>
                <a:close/>
                <a:moveTo>
                  <a:pt x="0" y="2843941"/>
                </a:moveTo>
                <a:lnTo>
                  <a:pt x="1605508" y="3374908"/>
                </a:lnTo>
                <a:lnTo>
                  <a:pt x="1482045" y="3547687"/>
                </a:lnTo>
                <a:lnTo>
                  <a:pt x="0" y="3206607"/>
                </a:lnTo>
                <a:close/>
                <a:moveTo>
                  <a:pt x="0" y="0"/>
                </a:moveTo>
                <a:lnTo>
                  <a:pt x="4559351" y="0"/>
                </a:lnTo>
                <a:lnTo>
                  <a:pt x="4559351" y="4284646"/>
                </a:lnTo>
                <a:lnTo>
                  <a:pt x="0" y="264510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 dirty="0"/>
              <a:t>Insert or Drag and Drop Image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xmlns="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1F5B3657-F2AE-455A-BF81-1A0C2ACECD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26075" y="4688112"/>
            <a:ext cx="2160588" cy="900000"/>
          </a:xfrm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6A983D98-E0AB-429A-9EC2-B50D4216D6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20543" y="4688112"/>
            <a:ext cx="2160588" cy="900000"/>
          </a:xfrm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EB3F7825-EB73-4976-9D8D-BAD8C8FCEA8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1800" y="3926334"/>
            <a:ext cx="2160000" cy="504000"/>
          </a:xfrm>
        </p:spPr>
        <p:txBody>
          <a:bodyPr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6D972951-9088-4993-8DED-9DA3B6B08CF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726076" y="3926335"/>
            <a:ext cx="2160587" cy="504000"/>
          </a:xfrm>
        </p:spPr>
        <p:txBody>
          <a:bodyPr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/>
            <a:r>
              <a:rPr lang="en-US" noProof="0"/>
              <a:t>Bullet 2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48424FDD-507C-4199-BFC6-8BC01D8992B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20543" y="3926335"/>
            <a:ext cx="2160588" cy="504000"/>
          </a:xfrm>
        </p:spPr>
        <p:txBody>
          <a:bodyPr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/>
            <a:r>
              <a:rPr lang="en-US" noProof="0"/>
              <a:t>Bullet 3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DA4566DA-C848-4A27-BBC8-722932FFD7F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32094" y="4683350"/>
            <a:ext cx="2160000" cy="900000"/>
          </a:xfrm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51" name="Octagon 50">
            <a:extLst>
              <a:ext uri="{FF2B5EF4-FFF2-40B4-BE49-F238E27FC236}">
                <a16:creationId xmlns:a16="http://schemas.microsoft.com/office/drawing/2014/main" xmlns="" id="{758B0359-60B9-4D73-825D-ACE303A61C50}"/>
              </a:ext>
            </a:extLst>
          </p:cNvPr>
          <p:cNvSpPr/>
          <p:nvPr userDrawn="1"/>
        </p:nvSpPr>
        <p:spPr>
          <a:xfrm rot="1361022">
            <a:off x="11394972" y="6053793"/>
            <a:ext cx="634795" cy="634795"/>
          </a:xfrm>
          <a:prstGeom prst="octagon">
            <a:avLst/>
          </a:prstGeom>
          <a:noFill/>
          <a:ln w="3175">
            <a:solidFill>
              <a:schemeClr val="bg1">
                <a:lumMod val="8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xmlns="" id="{09921541-DECE-43BB-BF92-A4B5D5EE5469}"/>
              </a:ext>
            </a:extLst>
          </p:cNvPr>
          <p:cNvSpPr/>
          <p:nvPr userDrawn="1"/>
        </p:nvSpPr>
        <p:spPr>
          <a:xfrm>
            <a:off x="11533871" y="6185902"/>
            <a:ext cx="73515" cy="7351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accent1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xmlns="" id="{83095B3B-1284-4E49-BE50-9C84BE7E58B6}"/>
              </a:ext>
            </a:extLst>
          </p:cNvPr>
          <p:cNvSpPr/>
          <p:nvPr userDrawn="1"/>
        </p:nvSpPr>
        <p:spPr>
          <a:xfrm>
            <a:off x="11892084" y="6561525"/>
            <a:ext cx="100439" cy="10043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xmlns="" id="{7491DD10-64CD-40CA-A0BB-397696C0C168}"/>
              </a:ext>
            </a:extLst>
          </p:cNvPr>
          <p:cNvSpPr/>
          <p:nvPr userDrawn="1"/>
        </p:nvSpPr>
        <p:spPr>
          <a:xfrm>
            <a:off x="11342875" y="5990144"/>
            <a:ext cx="260512" cy="260512"/>
          </a:xfrm>
          <a:prstGeom prst="ellipse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accent1"/>
              </a:solidFill>
            </a:endParaRPr>
          </a:p>
        </p:txBody>
      </p:sp>
      <p:sp>
        <p:nvSpPr>
          <p:cNvPr id="55" name="Slide Number Placeholder 54">
            <a:extLst>
              <a:ext uri="{FF2B5EF4-FFF2-40B4-BE49-F238E27FC236}">
                <a16:creationId xmlns:a16="http://schemas.microsoft.com/office/drawing/2014/main" xmlns="" id="{8702E81C-40F0-489E-8339-0139157E6327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cxnSp>
        <p:nvCxnSpPr>
          <p:cNvPr id="23" name="Straight Connector 22" descr="First divider line on slide">
            <a:extLst>
              <a:ext uri="{FF2B5EF4-FFF2-40B4-BE49-F238E27FC236}">
                <a16:creationId xmlns:a16="http://schemas.microsoft.com/office/drawing/2014/main" xmlns="" id="{75A2F210-E29E-4509-86FF-5A92281F691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 userDrawn="1"/>
        </p:nvCxnSpPr>
        <p:spPr>
          <a:xfrm>
            <a:off x="2659047" y="2052013"/>
            <a:ext cx="0" cy="1487495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 descr="Second divider line on slide">
            <a:extLst>
              <a:ext uri="{FF2B5EF4-FFF2-40B4-BE49-F238E27FC236}">
                <a16:creationId xmlns:a16="http://schemas.microsoft.com/office/drawing/2014/main" xmlns="" id="{CF080BFA-0CFA-4DFF-8658-916C22E7C2D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 userDrawn="1"/>
        </p:nvCxnSpPr>
        <p:spPr>
          <a:xfrm>
            <a:off x="4953541" y="2052013"/>
            <a:ext cx="0" cy="1487495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96635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ctagon 6">
            <a:extLst>
              <a:ext uri="{FF2B5EF4-FFF2-40B4-BE49-F238E27FC236}">
                <a16:creationId xmlns:a16="http://schemas.microsoft.com/office/drawing/2014/main" xmlns="" id="{12B87281-2FCA-44C5-BFC9-FD653787EFC4}"/>
              </a:ext>
            </a:extLst>
          </p:cNvPr>
          <p:cNvSpPr/>
          <p:nvPr userDrawn="1"/>
        </p:nvSpPr>
        <p:spPr>
          <a:xfrm rot="1361022">
            <a:off x="11394972" y="6053793"/>
            <a:ext cx="634795" cy="634795"/>
          </a:xfrm>
          <a:prstGeom prst="octagon">
            <a:avLst/>
          </a:prstGeom>
          <a:noFill/>
          <a:ln w="3175">
            <a:solidFill>
              <a:schemeClr val="bg1">
                <a:lumMod val="8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152000"/>
            <a:ext cx="11340000" cy="468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1999" y="6188628"/>
            <a:ext cx="8784941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5ECA3099-A94F-4C3E-BC29-780EDD38F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w="3175">
            <a:solidFill>
              <a:schemeClr val="accent1"/>
            </a:solidFill>
          </a:ln>
        </p:spPr>
        <p:txBody>
          <a:bodyPr vert="horz" lIns="0" tIns="0" rIns="0" bIns="0" rtlCol="0" anchor="ctr"/>
          <a:lstStyle>
            <a:lvl1pPr algn="ctr">
              <a:defRPr sz="1200" b="1" i="1">
                <a:solidFill>
                  <a:schemeClr val="tx1"/>
                </a:solidFill>
                <a:latin typeface="+mj-lt"/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xmlns="" id="{B66BF03E-F48E-4C0A-9078-07AC4DDF896A}"/>
              </a:ext>
            </a:extLst>
          </p:cNvPr>
          <p:cNvSpPr/>
          <p:nvPr userDrawn="1"/>
        </p:nvSpPr>
        <p:spPr>
          <a:xfrm>
            <a:off x="11533871" y="6185902"/>
            <a:ext cx="73515" cy="7351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accent1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xmlns="" id="{9F827500-FC74-463C-9312-BC59104AEBD6}"/>
              </a:ext>
            </a:extLst>
          </p:cNvPr>
          <p:cNvSpPr/>
          <p:nvPr userDrawn="1"/>
        </p:nvSpPr>
        <p:spPr>
          <a:xfrm>
            <a:off x="11892084" y="6561525"/>
            <a:ext cx="100439" cy="10043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110EE18F-610D-4230-BA82-4E5007401ADD}"/>
              </a:ext>
            </a:extLst>
          </p:cNvPr>
          <p:cNvSpPr txBox="1"/>
          <p:nvPr userDrawn="1"/>
        </p:nvSpPr>
        <p:spPr>
          <a:xfrm>
            <a:off x="8734570" y="6278857"/>
            <a:ext cx="2510557" cy="1846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/>
            <a:r>
              <a:rPr lang="en-US" sz="1200" noProof="0" dirty="0">
                <a:solidFill>
                  <a:schemeClr val="tx2"/>
                </a:solidFill>
                <a:latin typeface="+mj-lt"/>
              </a:rPr>
              <a:t>Your Logo or Name Here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xmlns="" id="{2AF375EA-F235-4EAA-A52F-D6BF0D6EDDCA}"/>
              </a:ext>
            </a:extLst>
          </p:cNvPr>
          <p:cNvSpPr/>
          <p:nvPr userDrawn="1"/>
        </p:nvSpPr>
        <p:spPr>
          <a:xfrm>
            <a:off x="11342875" y="5990144"/>
            <a:ext cx="260512" cy="260512"/>
          </a:xfrm>
          <a:prstGeom prst="ellipse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accent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7E3C8C5B-6356-4B7C-887C-A436D7DB4059}"/>
              </a:ext>
            </a:extLst>
          </p:cNvPr>
          <p:cNvSpPr/>
          <p:nvPr userDrawn="1"/>
        </p:nvSpPr>
        <p:spPr>
          <a:xfrm>
            <a:off x="0" y="6771286"/>
            <a:ext cx="12192000" cy="867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13120C00-0FF6-411F-B2D6-C625ED6BD241}"/>
              </a:ext>
            </a:extLst>
          </p:cNvPr>
          <p:cNvSpPr/>
          <p:nvPr userDrawn="1"/>
        </p:nvSpPr>
        <p:spPr>
          <a:xfrm>
            <a:off x="0" y="0"/>
            <a:ext cx="12192000" cy="867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2D142C1D-78E5-4AD5-BEF3-C015D6E3FEBD}"/>
              </a:ext>
            </a:extLst>
          </p:cNvPr>
          <p:cNvSpPr/>
          <p:nvPr userDrawn="1"/>
        </p:nvSpPr>
        <p:spPr>
          <a:xfrm rot="5400000">
            <a:off x="-3385643" y="3385642"/>
            <a:ext cx="6858001" cy="867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300D9306-2240-47FF-AA2F-DC7C26A008A4}"/>
              </a:ext>
            </a:extLst>
          </p:cNvPr>
          <p:cNvSpPr/>
          <p:nvPr userDrawn="1"/>
        </p:nvSpPr>
        <p:spPr>
          <a:xfrm rot="5400000">
            <a:off x="8719643" y="3385643"/>
            <a:ext cx="6858000" cy="867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50" r:id="rId4"/>
    <p:sldLayoutId id="2147483688" r:id="rId5"/>
    <p:sldLayoutId id="2147483656" r:id="rId6"/>
    <p:sldLayoutId id="2147483657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1" r:id="rId13"/>
    <p:sldLayoutId id="2147483687" r:id="rId14"/>
    <p:sldLayoutId id="2147483672" r:id="rId15"/>
    <p:sldLayoutId id="2147483673" r:id="rId16"/>
    <p:sldLayoutId id="2147483674" r:id="rId17"/>
    <p:sldLayoutId id="2147483677" r:id="rId18"/>
    <p:sldLayoutId id="2147483654" r:id="rId19"/>
    <p:sldLayoutId id="2147483660" r:id="rId20"/>
    <p:sldLayoutId id="2147483661" r:id="rId21"/>
    <p:sldLayoutId id="2147483681" r:id="rId22"/>
    <p:sldLayoutId id="2147483682" r:id="rId23"/>
    <p:sldLayoutId id="2147483683" r:id="rId24"/>
    <p:sldLayoutId id="2147483684" r:id="rId25"/>
    <p:sldLayoutId id="2147483685" r:id="rId26"/>
    <p:sldLayoutId id="2147483686" r:id="rId2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G"/><Relationship Id="rId3" Type="http://schemas.openxmlformats.org/officeDocument/2006/relationships/image" Target="../media/image28.jpeg"/><Relationship Id="rId7" Type="http://schemas.openxmlformats.org/officeDocument/2006/relationships/image" Target="../media/image3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1.PNG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JP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svg"/><Relationship Id="rId13" Type="http://schemas.openxmlformats.org/officeDocument/2006/relationships/image" Target="../media/image65.svg"/><Relationship Id="rId3" Type="http://schemas.openxmlformats.org/officeDocument/2006/relationships/image" Target="../media/image36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59.svg"/><Relationship Id="rId11" Type="http://schemas.openxmlformats.org/officeDocument/2006/relationships/image" Target="../media/image40.png"/><Relationship Id="rId10" Type="http://schemas.openxmlformats.org/officeDocument/2006/relationships/image" Target="../media/image63.svg"/><Relationship Id="rId4" Type="http://schemas.openxmlformats.org/officeDocument/2006/relationships/image" Target="../media/image37.png"/><Relationship Id="rId9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.JPG"/><Relationship Id="rId5" Type="http://schemas.openxmlformats.org/officeDocument/2006/relationships/image" Target="../media/image4.PNG"/><Relationship Id="rId4" Type="http://schemas.openxmlformats.org/officeDocument/2006/relationships/image" Target="../media/image5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7" Type="http://schemas.openxmlformats.org/officeDocument/2006/relationships/image" Target="../media/image1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1.png"/><Relationship Id="rId5" Type="http://schemas.openxmlformats.org/officeDocument/2006/relationships/image" Target="../media/image10.JP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0.PNG"/><Relationship Id="rId3" Type="http://schemas.openxmlformats.org/officeDocument/2006/relationships/image" Target="../media/image13.png"/><Relationship Id="rId7" Type="http://schemas.openxmlformats.org/officeDocument/2006/relationships/image" Target="../media/image25.svg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5.png"/><Relationship Id="rId11" Type="http://schemas.openxmlformats.org/officeDocument/2006/relationships/image" Target="../media/image18.PNG"/><Relationship Id="rId5" Type="http://schemas.openxmlformats.org/officeDocument/2006/relationships/image" Target="../media/image23.svg"/><Relationship Id="rId10" Type="http://schemas.openxmlformats.org/officeDocument/2006/relationships/image" Target="../media/image17.PNG"/><Relationship Id="rId4" Type="http://schemas.openxmlformats.org/officeDocument/2006/relationships/image" Target="../media/image14.png"/><Relationship Id="rId9" Type="http://schemas.openxmlformats.org/officeDocument/2006/relationships/image" Target="../media/image27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2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3.svg"/><Relationship Id="rId5" Type="http://schemas.openxmlformats.org/officeDocument/2006/relationships/image" Target="../media/image26.png"/><Relationship Id="rId4" Type="http://schemas.openxmlformats.org/officeDocument/2006/relationships/image" Target="../media/image31.sv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Placeholder 43" descr="cartoon drawing of flowers&#10;">
            <a:extLst>
              <a:ext uri="{FF2B5EF4-FFF2-40B4-BE49-F238E27FC236}">
                <a16:creationId xmlns:a16="http://schemas.microsoft.com/office/drawing/2014/main" xmlns="" id="{1583F255-AF13-4756-96C9-236AB3183BB1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" r="12"/>
          <a:stretch>
            <a:fillRect/>
          </a:stretch>
        </p:blipFill>
        <p:spPr/>
      </p:pic>
      <p:sp>
        <p:nvSpPr>
          <p:cNvPr id="6" name="Title 5">
            <a:extLst>
              <a:ext uri="{FF2B5EF4-FFF2-40B4-BE49-F238E27FC236}">
                <a16:creationId xmlns:a16="http://schemas.microsoft.com/office/drawing/2014/main" xmlns="" id="{2E3EA56B-BEB0-4656-A20B-D15F03B7AC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607" y="1664677"/>
            <a:ext cx="7202786" cy="2022439"/>
          </a:xfrm>
        </p:spPr>
        <p:txBody>
          <a:bodyPr/>
          <a:lstStyle/>
          <a:p>
            <a:r>
              <a:rPr lang="en-US" dirty="0" smtClean="0"/>
              <a:t>GREEN EDUCATION INITIATIVE (G.E.I) </a:t>
            </a:r>
            <a:endParaRPr lang="en-US" dirty="0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xmlns="" id="{DA0FE6D5-D475-4CBB-A6C2-E3D991A3689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Creating a Sustainable future 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6287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F71FA10-2775-487B-B727-772179D8F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Financials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xmlns="" id="{D5CEDA25-1E94-4CF9-B6CD-A1094EDD7B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8068030"/>
              </p:ext>
            </p:extLst>
          </p:nvPr>
        </p:nvGraphicFramePr>
        <p:xfrm>
          <a:off x="431800" y="864004"/>
          <a:ext cx="10813956" cy="5547360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2162791">
                  <a:extLst>
                    <a:ext uri="{9D8B030D-6E8A-4147-A177-3AD203B41FA5}">
                      <a16:colId xmlns:a16="http://schemas.microsoft.com/office/drawing/2014/main" xmlns="" val="1173992025"/>
                    </a:ext>
                  </a:extLst>
                </a:gridCol>
                <a:gridCol w="2708175">
                  <a:extLst>
                    <a:ext uri="{9D8B030D-6E8A-4147-A177-3AD203B41FA5}">
                      <a16:colId xmlns:a16="http://schemas.microsoft.com/office/drawing/2014/main" xmlns="" val="115202853"/>
                    </a:ext>
                  </a:extLst>
                </a:gridCol>
                <a:gridCol w="2708175">
                  <a:extLst>
                    <a:ext uri="{9D8B030D-6E8A-4147-A177-3AD203B41FA5}">
                      <a16:colId xmlns:a16="http://schemas.microsoft.com/office/drawing/2014/main" xmlns="" val="1010693434"/>
                    </a:ext>
                  </a:extLst>
                </a:gridCol>
                <a:gridCol w="2708175">
                  <a:extLst>
                    <a:ext uri="{9D8B030D-6E8A-4147-A177-3AD203B41FA5}">
                      <a16:colId xmlns:a16="http://schemas.microsoft.com/office/drawing/2014/main" xmlns="" val="3778082769"/>
                    </a:ext>
                  </a:extLst>
                </a:gridCol>
                <a:gridCol w="526640">
                  <a:extLst>
                    <a:ext uri="{9D8B030D-6E8A-4147-A177-3AD203B41FA5}">
                      <a16:colId xmlns:a16="http://schemas.microsoft.com/office/drawing/2014/main" xmlns="" val="1944590475"/>
                    </a:ext>
                  </a:extLst>
                </a:gridCol>
              </a:tblGrid>
              <a:tr h="290725"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COST</a:t>
                      </a:r>
                      <a:endParaRPr lang="en-US" sz="1400" b="1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ITEMS/ACTIVITIES</a:t>
                      </a:r>
                      <a:endParaRPr lang="en-US" sz="1400" b="1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COST</a:t>
                      </a:r>
                      <a:endParaRPr lang="en-US" sz="1400" b="1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7223600"/>
                  </a:ext>
                </a:extLst>
              </a:tr>
              <a:tr h="290725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EXPENSES</a:t>
                      </a:r>
                      <a:endParaRPr lang="en-US" sz="1400" b="1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4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NEEDS</a:t>
                      </a:r>
                      <a:endParaRPr lang="en-US" sz="1400" b="1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4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4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583495943"/>
                  </a:ext>
                </a:extLst>
              </a:tr>
              <a:tr h="290725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Training</a:t>
                      </a:r>
                      <a:endParaRPr lang="en-US" sz="14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5,000 X 26 =</a:t>
                      </a:r>
                      <a:r>
                        <a:rPr lang="en-US" sz="1400" b="0" i="0" u="none" strike="noStrike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 130,000</a:t>
                      </a:r>
                      <a:endParaRPr lang="en-US" sz="14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2</a:t>
                      </a:r>
                      <a:r>
                        <a:rPr lang="en-US" sz="1400" b="0" i="0" u="none" strike="noStrike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en-US" sz="1400" b="0" i="0" u="none" strike="noStrike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Projectors</a:t>
                      </a:r>
                      <a:endParaRPr lang="en-US" sz="14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70,000</a:t>
                      </a:r>
                      <a:endParaRPr lang="en-US" sz="14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4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912132828"/>
                  </a:ext>
                </a:extLst>
              </a:tr>
              <a:tr h="494232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T-shirts/Banners/Writing</a:t>
                      </a:r>
                      <a:r>
                        <a:rPr lang="en-US" sz="1400" b="0" i="0" u="none" strike="noStrike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 Materials</a:t>
                      </a:r>
                      <a:endParaRPr lang="en-US" sz="14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1</a:t>
                      </a:r>
                      <a:r>
                        <a:rPr lang="en-US" sz="1400" b="0" i="0" u="none" strike="noStrike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00,000</a:t>
                      </a:r>
                      <a:endParaRPr lang="en-US" sz="14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Training Centre/Entrepreneurship</a:t>
                      </a:r>
                      <a:r>
                        <a:rPr lang="en-US" sz="1400" b="0" i="0" u="none" strike="noStrike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 Hub</a:t>
                      </a:r>
                      <a:endParaRPr lang="en-US" sz="14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10,000,000</a:t>
                      </a:r>
                      <a:endParaRPr lang="en-US" sz="14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4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94300830"/>
                  </a:ext>
                </a:extLst>
              </a:tr>
              <a:tr h="494232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Transportation</a:t>
                      </a:r>
                      <a:r>
                        <a:rPr lang="en-US" sz="1400" b="0" i="0" u="none" strike="noStrike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 allowance for volunteers</a:t>
                      </a:r>
                      <a:endParaRPr lang="en-US" sz="14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12,000/month for 6 Volunteers</a:t>
                      </a:r>
                    </a:p>
                    <a:p>
                      <a:pPr algn="r" fontAlgn="b"/>
                      <a:r>
                        <a:rPr lang="en-US" sz="1400" b="0" i="0" u="none" strike="noStrike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6 Months = 72,000</a:t>
                      </a:r>
                      <a:endParaRPr lang="en-US" sz="14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Project</a:t>
                      </a:r>
                      <a:r>
                        <a:rPr lang="en-US" sz="1400" b="0" i="0" u="none" strike="noStrike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 Vehicle</a:t>
                      </a:r>
                      <a:endParaRPr lang="en-US" sz="14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5,000,000</a:t>
                      </a:r>
                      <a:endParaRPr lang="en-US" sz="14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4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687728417"/>
                  </a:ext>
                </a:extLst>
              </a:tr>
              <a:tr h="290725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Two</a:t>
                      </a:r>
                      <a:r>
                        <a:rPr lang="en-US" sz="1400" b="0" i="0" u="none" strike="noStrike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 Laptops </a:t>
                      </a:r>
                      <a:endParaRPr lang="en-US" sz="14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300,000</a:t>
                      </a:r>
                      <a:endParaRPr lang="en-US" sz="14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2000</a:t>
                      </a:r>
                      <a:r>
                        <a:rPr lang="en-US" sz="1400" b="0" i="0" u="none" strike="noStrike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 Tree Seedlings</a:t>
                      </a:r>
                      <a:endParaRPr lang="en-US" sz="14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800,000</a:t>
                      </a:r>
                      <a:endParaRPr lang="en-US" sz="14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4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857078208"/>
                  </a:ext>
                </a:extLst>
              </a:tr>
              <a:tr h="290725">
                <a:tc>
                  <a:txBody>
                    <a:bodyPr/>
                    <a:lstStyle/>
                    <a:p>
                      <a:pPr marL="0" indent="0" algn="l" fontAlgn="b">
                        <a:buFont typeface="Arial" panose="020B0604020202020204" pitchFamily="34" charset="0"/>
                        <a:buNone/>
                      </a:pPr>
                      <a:r>
                        <a:rPr lang="en-US" sz="1400" b="0" i="0" u="none" strike="noStrike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Incentives/Refreshment</a:t>
                      </a:r>
                      <a:endParaRPr lang="en-US" sz="14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50,</a:t>
                      </a:r>
                      <a:r>
                        <a:rPr lang="en-US" sz="1400" b="0" i="0" u="none" strike="noStrike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 000</a:t>
                      </a:r>
                      <a:endParaRPr lang="en-US" sz="14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10</a:t>
                      </a:r>
                      <a:r>
                        <a:rPr lang="en-US" sz="1400" b="0" i="0" u="none" strike="noStrike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 Laptops</a:t>
                      </a:r>
                      <a:endParaRPr lang="en-US" sz="14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1,500,000</a:t>
                      </a:r>
                      <a:endParaRPr lang="en-US" sz="14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4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252520710"/>
                  </a:ext>
                </a:extLst>
              </a:tr>
              <a:tr h="290725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Social</a:t>
                      </a:r>
                      <a:r>
                        <a:rPr lang="en-US" sz="14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 Media 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30,000</a:t>
                      </a:r>
                      <a:endParaRPr lang="en-US" sz="14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Website</a:t>
                      </a:r>
                      <a:r>
                        <a:rPr lang="en-US" sz="1400" b="0" i="0" u="none" strike="noStrike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 upload and Maintenance</a:t>
                      </a:r>
                      <a:endParaRPr lang="en-US" sz="14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550,000</a:t>
                      </a:r>
                      <a:endParaRPr lang="en-US" sz="14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4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99742177"/>
                  </a:ext>
                </a:extLst>
              </a:tr>
              <a:tr h="290725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Research</a:t>
                      </a:r>
                      <a:r>
                        <a:rPr lang="en-US" sz="1400" b="0" i="0" u="none" strike="noStrike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 </a:t>
                      </a:r>
                      <a:endParaRPr lang="en-US" sz="14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35,000</a:t>
                      </a:r>
                      <a:endParaRPr lang="en-US" sz="14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Monitoring and Evaluation</a:t>
                      </a:r>
                      <a:endParaRPr lang="en-US" sz="14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500,000</a:t>
                      </a:r>
                      <a:endParaRPr lang="en-US" sz="14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666649893"/>
                  </a:ext>
                </a:extLst>
              </a:tr>
              <a:tr h="348869">
                <a:tc>
                  <a:txBody>
                    <a:bodyPr/>
                    <a:lstStyle/>
                    <a:p>
                      <a:pPr marL="0" indent="0" algn="l" fontAlgn="b">
                        <a:buFont typeface="Arial" panose="020B0604020202020204" pitchFamily="34" charset="0"/>
                        <a:buNone/>
                      </a:pPr>
                      <a:r>
                        <a:rPr lang="en-US" sz="1400" b="0" i="0" u="none" strike="noStrike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Curriculum</a:t>
                      </a:r>
                      <a:endParaRPr lang="en-US" sz="14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500,000</a:t>
                      </a:r>
                      <a:endParaRPr lang="en-US" sz="14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485679637"/>
                  </a:ext>
                </a:extLst>
              </a:tr>
              <a:tr h="348869">
                <a:tc>
                  <a:txBody>
                    <a:bodyPr/>
                    <a:lstStyle/>
                    <a:p>
                      <a:pPr marL="0" indent="0" algn="l" fontAlgn="b">
                        <a:buFont typeface="Arial" panose="020B0604020202020204" pitchFamily="34" charset="0"/>
                        <a:buNone/>
                      </a:pPr>
                      <a:r>
                        <a:rPr lang="en-US" sz="1400" b="0" i="0" u="none" strike="noStrike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Monitoring</a:t>
                      </a:r>
                      <a:r>
                        <a:rPr lang="en-US" sz="1400" b="0" i="0" u="none" strike="noStrike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/Travels</a:t>
                      </a:r>
                      <a:endParaRPr lang="en-US" sz="14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15,000</a:t>
                      </a:r>
                      <a:endParaRPr lang="en-US" sz="14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397003364"/>
                  </a:ext>
                </a:extLst>
              </a:tr>
              <a:tr h="494232">
                <a:tc>
                  <a:txBody>
                    <a:bodyPr/>
                    <a:lstStyle/>
                    <a:p>
                      <a:pPr marL="0" indent="0" algn="l" fontAlgn="b">
                        <a:buFont typeface="Arial" panose="020B0604020202020204" pitchFamily="34" charset="0"/>
                        <a:buNone/>
                      </a:pPr>
                      <a:r>
                        <a:rPr lang="en-US" sz="1400" b="0" i="0" u="none" strike="noStrike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Practical</a:t>
                      </a:r>
                      <a:r>
                        <a:rPr lang="en-US" sz="1400" b="0" i="0" u="none" strike="noStrike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 Classes</a:t>
                      </a:r>
                      <a:endParaRPr lang="en-US" sz="14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5,000/week</a:t>
                      </a:r>
                    </a:p>
                    <a:p>
                      <a:pPr algn="r" fontAlgn="b"/>
                      <a:r>
                        <a:rPr lang="en-US" sz="1400" b="0" i="0" u="none" strike="noStrike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120,000</a:t>
                      </a:r>
                      <a:r>
                        <a:rPr lang="en-US" sz="1400" b="0" i="0" u="none" strike="noStrike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 (6months)</a:t>
                      </a:r>
                      <a:endParaRPr lang="en-US" sz="14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05552400"/>
                  </a:ext>
                </a:extLst>
              </a:tr>
              <a:tr h="348869">
                <a:tc>
                  <a:txBody>
                    <a:bodyPr/>
                    <a:lstStyle/>
                    <a:p>
                      <a:pPr marL="0" indent="0" algn="l" fontAlgn="b">
                        <a:buFont typeface="Arial" panose="020B0604020202020204" pitchFamily="34" charset="0"/>
                        <a:buNone/>
                      </a:pPr>
                      <a:r>
                        <a:rPr lang="en-US" sz="1400" b="0" i="0" u="none" strike="noStrike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Miscellaneous/Logistics</a:t>
                      </a:r>
                      <a:r>
                        <a:rPr lang="en-US" sz="1400" b="0" i="0" u="none" strike="noStrike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 </a:t>
                      </a:r>
                      <a:endParaRPr lang="en-US" sz="14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 smtClean="0"/>
                        <a:t>30,000</a:t>
                      </a:r>
                      <a:endParaRPr lang="en-US" sz="1400" dirty="0"/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044338634"/>
                  </a:ext>
                </a:extLst>
              </a:tr>
              <a:tr h="348869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Total 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Total</a:t>
                      </a:r>
                      <a:endParaRPr lang="en-US" sz="1400" b="1" dirty="0"/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500785602"/>
                  </a:ext>
                </a:extLst>
              </a:tr>
              <a:tr h="377942"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i="0" u="none" strike="noStrike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j-lt"/>
                        </a:rPr>
                        <a:t>1,382,000</a:t>
                      </a:r>
                      <a:endParaRPr lang="en-US" sz="2000" b="1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j-lt"/>
                      </a:endParaRPr>
                    </a:p>
                  </a:txBody>
                  <a:tcPr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2000" b="1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j-lt"/>
                      </a:endParaRPr>
                    </a:p>
                  </a:txBody>
                  <a:tcPr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i="0" u="none" strike="noStrike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j-lt"/>
                        </a:rPr>
                        <a:t>18,420,000</a:t>
                      </a:r>
                      <a:endParaRPr lang="en-US" sz="2000" b="1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j-lt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134959351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2CA3C8A8-A96E-4C3C-B900-3F4964389BD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Title 23">
            <a:extLst>
              <a:ext uri="{FF2B5EF4-FFF2-40B4-BE49-F238E27FC236}">
                <a16:creationId xmlns:a16="http://schemas.microsoft.com/office/drawing/2014/main" xmlns="" id="{53133509-20D5-4185-9C05-B1A80E60C95C}"/>
              </a:ext>
            </a:extLst>
          </p:cNvPr>
          <p:cNvSpPr txBox="1">
            <a:spLocks/>
          </p:cNvSpPr>
          <p:nvPr/>
        </p:nvSpPr>
        <p:spPr>
          <a:xfrm>
            <a:off x="8225943" y="6411364"/>
            <a:ext cx="3270426" cy="33726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 smtClean="0"/>
              <a:t>The G.E.I Project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022097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>
            <a:extLst>
              <a:ext uri="{FF2B5EF4-FFF2-40B4-BE49-F238E27FC236}">
                <a16:creationId xmlns:a16="http://schemas.microsoft.com/office/drawing/2014/main" xmlns="" id="{53133509-20D5-4185-9C05-B1A80E60C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9684" y="6155190"/>
            <a:ext cx="3270426" cy="432000"/>
          </a:xfrm>
          <a:solidFill>
            <a:schemeClr val="accent1"/>
          </a:solidFill>
        </p:spPr>
        <p:txBody>
          <a:bodyPr/>
          <a:lstStyle/>
          <a:p>
            <a:r>
              <a:rPr lang="en-US" sz="1600" dirty="0"/>
              <a:t>The </a:t>
            </a:r>
            <a:r>
              <a:rPr lang="en-US" sz="1600" dirty="0" smtClean="0"/>
              <a:t>G.E.I Project</a:t>
            </a:r>
            <a:endParaRPr lang="en-US" sz="1600" dirty="0"/>
          </a:p>
        </p:txBody>
      </p:sp>
      <p:pic>
        <p:nvPicPr>
          <p:cNvPr id="51" name="Picture Placeholder 50" descr="Placeholder Picture">
            <a:extLst>
              <a:ext uri="{FF2B5EF4-FFF2-40B4-BE49-F238E27FC236}">
                <a16:creationId xmlns:a16="http://schemas.microsoft.com/office/drawing/2014/main" xmlns="" id="{341CEE26-1963-4695-9881-9604CFB71434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49FC8EAF-12D9-4977-A7FE-6F695F147E1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Obaisi Alaanuloluwa</a:t>
            </a:r>
            <a:endParaRPr lang="en-US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12D96159-C0B2-4669-9AF2-DD3F2FBD87C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31800" y="4505325"/>
            <a:ext cx="1800000" cy="585290"/>
          </a:xfrm>
        </p:spPr>
        <p:txBody>
          <a:bodyPr/>
          <a:lstStyle/>
          <a:p>
            <a:r>
              <a:rPr lang="en-US" dirty="0" smtClean="0"/>
              <a:t>Project Founder/Coordinator</a:t>
            </a:r>
            <a:endParaRPr lang="en-US" dirty="0"/>
          </a:p>
        </p:txBody>
      </p:sp>
      <p:pic>
        <p:nvPicPr>
          <p:cNvPr id="53" name="Picture Placeholder 52" descr="woman standing and texting on her phone">
            <a:extLst>
              <a:ext uri="{FF2B5EF4-FFF2-40B4-BE49-F238E27FC236}">
                <a16:creationId xmlns:a16="http://schemas.microsoft.com/office/drawing/2014/main" xmlns="" id="{1E9B4CEF-BF9B-4601-8DF1-55C239F0821E}"/>
              </a:ext>
            </a:extLst>
          </p:cNvPr>
          <p:cNvPicPr>
            <a:picLocks noGrp="1" noChangeAspect="1"/>
          </p:cNvPicPr>
          <p:nvPr>
            <p:ph type="pic" sz="quarter" idx="23"/>
          </p:nvPr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F088C844-F0EB-4BFF-8CA0-174E0694F2A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340112" y="3926335"/>
            <a:ext cx="1800000" cy="504000"/>
          </a:xfrm>
        </p:spPr>
        <p:txBody>
          <a:bodyPr/>
          <a:lstStyle/>
          <a:p>
            <a:r>
              <a:rPr lang="en-US" dirty="0" smtClean="0"/>
              <a:t>Inioluwa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Oluwagbemi</a:t>
            </a:r>
            <a:endParaRPr lang="en-US" dirty="0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0E750D4C-962C-46B5-9F4D-AC491B64B34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Project Manager</a:t>
            </a:r>
            <a:endParaRPr lang="en-US" dirty="0"/>
          </a:p>
        </p:txBody>
      </p:sp>
      <p:pic>
        <p:nvPicPr>
          <p:cNvPr id="55" name="Picture Placeholder 54" descr="woman posing for portrait">
            <a:extLst>
              <a:ext uri="{FF2B5EF4-FFF2-40B4-BE49-F238E27FC236}">
                <a16:creationId xmlns:a16="http://schemas.microsoft.com/office/drawing/2014/main" xmlns="" id="{14FB4CC4-83B3-4ADC-B42C-B63F4C89C3D2}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33714" y="2160704"/>
            <a:ext cx="1229425" cy="1229425"/>
          </a:xfr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12C65BA6-0A07-418E-8089-116A6F7B508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302000" y="3925509"/>
            <a:ext cx="1800000" cy="504000"/>
          </a:xfrm>
        </p:spPr>
        <p:txBody>
          <a:bodyPr/>
          <a:lstStyle/>
          <a:p>
            <a:r>
              <a:rPr lang="en-US" dirty="0" smtClean="0"/>
              <a:t>Omosewa Leye-Adebayo</a:t>
            </a:r>
            <a:r>
              <a:rPr lang="en-US" dirty="0"/>
              <a:t>.</a:t>
            </a:r>
            <a:endParaRPr lang="en-US" dirty="0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D3ACBC25-CDFD-40A5-9FF1-6FCE6F18D1A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02000" y="4514889"/>
            <a:ext cx="1800000" cy="900000"/>
          </a:xfrm>
        </p:spPr>
        <p:txBody>
          <a:bodyPr/>
          <a:lstStyle/>
          <a:p>
            <a:r>
              <a:rPr lang="en-US" dirty="0" smtClean="0"/>
              <a:t>Technical Assistant</a:t>
            </a:r>
            <a:endParaRPr lang="en-US" dirty="0"/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CA4DC1A4-E270-4CBE-9F55-694275572E9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39684" y="2820809"/>
            <a:ext cx="1800000" cy="504825"/>
          </a:xfrm>
        </p:spPr>
        <p:txBody>
          <a:bodyPr/>
          <a:lstStyle/>
          <a:p>
            <a:r>
              <a:rPr lang="en-US" dirty="0" smtClean="0"/>
              <a:t>And 26 other VOLUNTEERS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7B76A69D-5C10-4FB6-A2D5-E9C0D9195E9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065" b="17214"/>
          <a:stretch/>
        </p:blipFill>
        <p:spPr>
          <a:xfrm>
            <a:off x="2415542" y="1984396"/>
            <a:ext cx="1649140" cy="165562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00" y="1984396"/>
            <a:ext cx="1694440" cy="165562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30" t="12138" r="37634" b="8696"/>
          <a:stretch/>
        </p:blipFill>
        <p:spPr>
          <a:xfrm>
            <a:off x="4396030" y="1984396"/>
            <a:ext cx="1705970" cy="1655623"/>
          </a:xfrm>
          <a:prstGeom prst="rect">
            <a:avLst/>
          </a:prstGeom>
        </p:spPr>
      </p:pic>
      <p:sp>
        <p:nvSpPr>
          <p:cNvPr id="31" name="Title 23">
            <a:extLst>
              <a:ext uri="{FF2B5EF4-FFF2-40B4-BE49-F238E27FC236}">
                <a16:creationId xmlns:a16="http://schemas.microsoft.com/office/drawing/2014/main" xmlns="" id="{53133509-20D5-4185-9C05-B1A80E60C95C}"/>
              </a:ext>
            </a:extLst>
          </p:cNvPr>
          <p:cNvSpPr txBox="1">
            <a:spLocks/>
          </p:cNvSpPr>
          <p:nvPr/>
        </p:nvSpPr>
        <p:spPr>
          <a:xfrm>
            <a:off x="584400" y="584400"/>
            <a:ext cx="11340000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The Team.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1792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 descr="Summary slide image, top left">
            <a:extLst>
              <a:ext uri="{FF2B5EF4-FFF2-40B4-BE49-F238E27FC236}">
                <a16:creationId xmlns:a16="http://schemas.microsoft.com/office/drawing/2014/main" xmlns="" id="{AD40D937-B3C8-43EA-A0D3-6CE4BF447EC0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000" y="86714"/>
            <a:ext cx="6009285" cy="3890571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98433CBA-6B58-475A-BAF2-04998BA4A5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solidFill>
            <a:schemeClr val="tx1"/>
          </a:solidFill>
        </p:spPr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46542706-50AC-4B17-A704-143D94A799C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/>
            <a:r>
              <a:rPr lang="en-US" dirty="0" smtClean="0"/>
              <a:t>It’s in our hands, the future of our great planet. Let us save the present from the future.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BC163A50-2819-40D9-A42F-D84F47928C94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620669" y="410813"/>
            <a:ext cx="5307700" cy="3566472"/>
          </a:xfrm>
        </p:spPr>
        <p:txBody>
          <a:bodyPr/>
          <a:lstStyle/>
          <a:p>
            <a:r>
              <a:rPr lang="en-US" sz="4800" dirty="0" smtClean="0">
                <a:latin typeface="Arial Black" panose="020B0A04020102020204" pitchFamily="34" charset="0"/>
              </a:rPr>
              <a:t>THROUGH PARTNERSHIP, WE CAN DO MORE</a:t>
            </a:r>
            <a:r>
              <a:rPr lang="en-US" sz="4800" dirty="0" smtClean="0"/>
              <a:t>. </a:t>
            </a:r>
            <a:r>
              <a:rPr lang="en-US" sz="2800" b="1" i="1" dirty="0" smtClean="0"/>
              <a:t>We want to access 30 schools and impact 5,000 students by June 2020. </a:t>
            </a:r>
            <a:endParaRPr lang="en-US" sz="2800" b="1" i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FD249B8-A654-41FD-9724-45A3A5EE13F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00" y="86714"/>
            <a:ext cx="6009285" cy="4840885"/>
          </a:xfrm>
          <a:prstGeom prst="rect">
            <a:avLst/>
          </a:prstGeom>
        </p:spPr>
      </p:pic>
      <p:sp>
        <p:nvSpPr>
          <p:cNvPr id="8" name="Title 23">
            <a:extLst>
              <a:ext uri="{FF2B5EF4-FFF2-40B4-BE49-F238E27FC236}">
                <a16:creationId xmlns:a16="http://schemas.microsoft.com/office/drawing/2014/main" xmlns="" id="{53133509-20D5-4185-9C05-B1A80E60C95C}"/>
              </a:ext>
            </a:extLst>
          </p:cNvPr>
          <p:cNvSpPr txBox="1">
            <a:spLocks/>
          </p:cNvSpPr>
          <p:nvPr/>
        </p:nvSpPr>
        <p:spPr>
          <a:xfrm>
            <a:off x="8053332" y="6155190"/>
            <a:ext cx="3270426" cy="432000"/>
          </a:xfrm>
          <a:prstGeom prst="rect">
            <a:avLst/>
          </a:prstGeom>
          <a:solidFill>
            <a:schemeClr val="accent1"/>
          </a:solidFill>
        </p:spPr>
        <p:txBody>
          <a:bodyPr vert="horz" lIns="288000" tIns="0" rIns="432000" bIns="144000" rtlCol="0" anchor="b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200" kern="1200" spc="-15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smtClean="0"/>
              <a:t>The G.E.I Project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86715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Environmental leaves">
            <a:extLst>
              <a:ext uri="{FF2B5EF4-FFF2-40B4-BE49-F238E27FC236}">
                <a16:creationId xmlns:a16="http://schemas.microsoft.com/office/drawing/2014/main" xmlns="" id="{C6EF0DE7-33B5-D141-BBF6-CAB5BBE6411B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/>
          <a:srcRect l="11" r="11"/>
          <a:stretch>
            <a:fillRect/>
          </a:stretch>
        </p:blipFill>
        <p:spPr/>
      </p:pic>
      <p:cxnSp>
        <p:nvCxnSpPr>
          <p:cNvPr id="5" name="Straight Connector 4" descr="Divider line">
            <a:extLst>
              <a:ext uri="{FF2B5EF4-FFF2-40B4-BE49-F238E27FC236}">
                <a16:creationId xmlns:a16="http://schemas.microsoft.com/office/drawing/2014/main" xmlns="" id="{FE07C9EC-5158-440C-995A-EAC50D3E05D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7777113" y="2412127"/>
            <a:ext cx="0" cy="11001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ubtitle 6">
            <a:extLst>
              <a:ext uri="{FF2B5EF4-FFF2-40B4-BE49-F238E27FC236}">
                <a16:creationId xmlns:a16="http://schemas.microsoft.com/office/drawing/2014/main" xmlns="" id="{ACCCCDAD-0E0B-437F-8CAA-0536470B2E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94607" y="3684672"/>
            <a:ext cx="5282506" cy="1604172"/>
          </a:xfrm>
        </p:spPr>
        <p:txBody>
          <a:bodyPr/>
          <a:lstStyle/>
          <a:p>
            <a:r>
              <a:rPr lang="en-US" dirty="0" smtClean="0"/>
              <a:t>Obaisi Alaanuloluwa (P.C)</a:t>
            </a:r>
            <a:endParaRPr lang="en-US" dirty="0"/>
          </a:p>
        </p:txBody>
      </p:sp>
      <p:pic>
        <p:nvPicPr>
          <p:cNvPr id="13" name="Graphic 12" descr="User" title="Icon - Presenter Name">
            <a:extLst>
              <a:ext uri="{FF2B5EF4-FFF2-40B4-BE49-F238E27FC236}">
                <a16:creationId xmlns:a16="http://schemas.microsoft.com/office/drawing/2014/main" xmlns="" id="{708AF784-88DE-4E89-A28B-BECD54FC11C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7284624" y="3886690"/>
            <a:ext cx="164463" cy="164463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650F9D0C-7F14-4B83-A0A3-5710128C815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+</a:t>
            </a:r>
            <a:r>
              <a:rPr lang="en-US" dirty="0" smtClean="0"/>
              <a:t>2347067558893</a:t>
            </a:r>
            <a:endParaRPr lang="en-US" dirty="0"/>
          </a:p>
        </p:txBody>
      </p:sp>
      <p:pic>
        <p:nvPicPr>
          <p:cNvPr id="15" name="Graphic 14" descr="Smart Phone" title="Icon - Presenter Phone Number">
            <a:extLst>
              <a:ext uri="{FF2B5EF4-FFF2-40B4-BE49-F238E27FC236}">
                <a16:creationId xmlns:a16="http://schemas.microsoft.com/office/drawing/2014/main" xmlns="" id="{E276E47B-4C08-4FEC-AAE8-3DCCBA7EE72D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284624" y="4196776"/>
            <a:ext cx="164463" cy="164463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2EF9E03C-A81E-4083-9F20-EF8FFAF5914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obaisiai@gmail.com</a:t>
            </a:r>
            <a:endParaRPr lang="en-US" dirty="0"/>
          </a:p>
        </p:txBody>
      </p:sp>
      <p:pic>
        <p:nvPicPr>
          <p:cNvPr id="14" name="Graphic 13" descr="Envelope" title="Icon Presenter Email">
            <a:extLst>
              <a:ext uri="{FF2B5EF4-FFF2-40B4-BE49-F238E27FC236}">
                <a16:creationId xmlns:a16="http://schemas.microsoft.com/office/drawing/2014/main" xmlns="" id="{4F2D4997-93AD-4A62-8488-4572923DB817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284624" y="4530964"/>
            <a:ext cx="164463" cy="164463"/>
          </a:xfrm>
          <a:prstGeom prst="rect">
            <a:avLst/>
          </a:prstGeom>
        </p:spPr>
      </p:pic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88557579-7DEF-FF4C-AD37-0E81A6BB3B7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www.thegeiproject.com </a:t>
            </a:r>
            <a:endParaRPr lang="en-US" dirty="0"/>
          </a:p>
        </p:txBody>
      </p:sp>
      <p:pic>
        <p:nvPicPr>
          <p:cNvPr id="30" name="Graphic 29" descr="World">
            <a:extLst>
              <a:ext uri="{FF2B5EF4-FFF2-40B4-BE49-F238E27FC236}">
                <a16:creationId xmlns:a16="http://schemas.microsoft.com/office/drawing/2014/main" xmlns="" id="{07973E30-0C12-8442-90B5-47D1C45545A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7278999" y="4843614"/>
            <a:ext cx="170088" cy="170088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2494607" y="2237328"/>
            <a:ext cx="7045178" cy="1449788"/>
          </a:xfrm>
        </p:spPr>
        <p:txBody>
          <a:bodyPr/>
          <a:lstStyle/>
          <a:p>
            <a:r>
              <a:rPr lang="en-US" dirty="0" smtClean="0"/>
              <a:t>Thank you.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0148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xmlns="" id="{EE75983F-2708-4C39-B331-8F594511A3FA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00" y="311862"/>
            <a:ext cx="6009285" cy="3526988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9CB1D87D-E475-451A-B36C-E4A4F63609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000" y="4063999"/>
            <a:ext cx="6139378" cy="863601"/>
          </a:xfrm>
        </p:spPr>
        <p:txBody>
          <a:bodyPr/>
          <a:lstStyle/>
          <a:p>
            <a:r>
              <a:rPr lang="en-US" sz="4000" dirty="0" smtClean="0"/>
              <a:t>OVERARCHING GOALS</a:t>
            </a:r>
            <a:endParaRPr lang="en-US" sz="4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D56BE522-961D-4737-9715-127DB8A86E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999" y="4927600"/>
            <a:ext cx="6139379" cy="1828042"/>
          </a:xfrm>
        </p:spPr>
        <p:txBody>
          <a:bodyPr/>
          <a:lstStyle/>
          <a:p>
            <a:pPr algn="ctr"/>
            <a:r>
              <a:rPr lang="en-US" dirty="0"/>
              <a:t>The overarching objective of </a:t>
            </a:r>
            <a:r>
              <a:rPr lang="en-US" dirty="0" smtClean="0"/>
              <a:t>the </a:t>
            </a:r>
            <a:r>
              <a:rPr lang="en-US" dirty="0"/>
              <a:t>Green Education Initiative is Environmental sustainability, protection and conservation through environmental </a:t>
            </a:r>
            <a:r>
              <a:rPr lang="en-US" dirty="0" smtClean="0"/>
              <a:t>education.  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2645A1B7-8B88-4D90-983D-BAA2E9AAFFD3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620669" y="1597016"/>
            <a:ext cx="5307700" cy="4516463"/>
          </a:xfrm>
        </p:spPr>
        <p:txBody>
          <a:bodyPr/>
          <a:lstStyle/>
          <a:p>
            <a:pPr marL="0" indent="0">
              <a:buNone/>
            </a:pPr>
            <a:r>
              <a:rPr lang="en-US" sz="4400" dirty="0" smtClean="0"/>
              <a:t>OUR OBJECTIVES ARE:</a:t>
            </a:r>
          </a:p>
          <a:p>
            <a:pPr marL="342900" indent="-342900">
              <a:buAutoNum type="arabicPeriod"/>
            </a:pPr>
            <a:r>
              <a:rPr lang="en-US" sz="2000" dirty="0" smtClean="0"/>
              <a:t>Create </a:t>
            </a:r>
            <a:r>
              <a:rPr lang="en-US" sz="2000" b="1" dirty="0"/>
              <a:t>AWARENESS</a:t>
            </a:r>
            <a:r>
              <a:rPr lang="en-US" sz="2000" dirty="0"/>
              <a:t> to assist individuals develop a consciousness </a:t>
            </a:r>
            <a:r>
              <a:rPr lang="en-US" sz="2000" dirty="0" smtClean="0"/>
              <a:t>to </a:t>
            </a:r>
            <a:r>
              <a:rPr lang="en-US" sz="2000" dirty="0"/>
              <a:t>the total </a:t>
            </a:r>
            <a:r>
              <a:rPr lang="en-US" sz="2000" dirty="0" smtClean="0"/>
              <a:t>environment.</a:t>
            </a:r>
          </a:p>
          <a:p>
            <a:pPr marL="342900" indent="-342900">
              <a:buAutoNum type="arabicPeriod"/>
            </a:pPr>
            <a:r>
              <a:rPr lang="en-US" sz="2000" dirty="0"/>
              <a:t>Increase</a:t>
            </a:r>
            <a:r>
              <a:rPr lang="en-US" sz="2000" b="1" dirty="0"/>
              <a:t> KNOWLEDGE </a:t>
            </a:r>
            <a:r>
              <a:rPr lang="en-US" sz="2000" dirty="0"/>
              <a:t>on basic environmental issues and problems</a:t>
            </a:r>
            <a:r>
              <a:rPr lang="en-US" sz="1400" dirty="0"/>
              <a:t>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1DAF16E1-87DB-4920-A90B-23E1C72DDC7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30" name="Title 23">
            <a:extLst>
              <a:ext uri="{FF2B5EF4-FFF2-40B4-BE49-F238E27FC236}">
                <a16:creationId xmlns:a16="http://schemas.microsoft.com/office/drawing/2014/main" xmlns="" id="{53133509-20D5-4185-9C05-B1A80E60C95C}"/>
              </a:ext>
            </a:extLst>
          </p:cNvPr>
          <p:cNvSpPr txBox="1">
            <a:spLocks/>
          </p:cNvSpPr>
          <p:nvPr/>
        </p:nvSpPr>
        <p:spPr>
          <a:xfrm>
            <a:off x="8071701" y="6155190"/>
            <a:ext cx="3270426" cy="432000"/>
          </a:xfrm>
          <a:prstGeom prst="rect">
            <a:avLst/>
          </a:prstGeom>
          <a:solidFill>
            <a:schemeClr val="accent1"/>
          </a:solidFill>
        </p:spPr>
        <p:txBody>
          <a:bodyPr vert="horz" lIns="288000" tIns="0" rIns="432000" bIns="144000" rtlCol="0" anchor="b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200" kern="1200" spc="-15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smtClean="0"/>
              <a:t>The G.E.I Project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795754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52D215A-7D9D-4B71-81A1-3220FCFE3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smtClean="0"/>
              <a:t>Problems</a:t>
            </a:r>
            <a:endParaRPr lang="en-US" dirty="0"/>
          </a:p>
        </p:txBody>
      </p:sp>
      <p:pic>
        <p:nvPicPr>
          <p:cNvPr id="67" name="Picture Placeholder 66" descr="Cloud">
            <a:extLst>
              <a:ext uri="{FF2B5EF4-FFF2-40B4-BE49-F238E27FC236}">
                <a16:creationId xmlns:a16="http://schemas.microsoft.com/office/drawing/2014/main" xmlns="" id="{83A6FB07-C3E8-FC4B-818B-404D48DAF4FA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>
            <a:off x="631519" y="1597120"/>
            <a:ext cx="1760561" cy="2076530"/>
          </a:xfr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E6971D8C-ECC5-4EDD-AC10-DDF4CA7E9DC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Changing</a:t>
            </a:r>
            <a:br>
              <a:rPr lang="en-US" dirty="0"/>
            </a:br>
            <a:r>
              <a:rPr lang="en-US" dirty="0"/>
              <a:t>Climate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A6B0E616-411B-4401-BC87-821D72B9D61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32094" y="4683349"/>
            <a:ext cx="2160000" cy="1116949"/>
          </a:xfrm>
        </p:spPr>
        <p:txBody>
          <a:bodyPr/>
          <a:lstStyle/>
          <a:p>
            <a:r>
              <a:rPr lang="en-US" dirty="0" smtClean="0"/>
              <a:t>Rising temperature, draught, disease outbreaks, food scarcity are on the rise as a result of Climate Change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A6E9F776-E542-4D93-851A-A3A10F6D2A7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 smtClean="0"/>
              <a:t>WASTE GENERATION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79CEA89E-0B03-4727-AB47-73EA4E2DF94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42 Million tonnes of Waste generated in Nigeria annually.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CE222CAE-9234-4B0E-90FC-584C469313C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 smtClean="0"/>
              <a:t>LAND DEGRADATION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C4F969E5-6F82-4658-A735-72D16DDDD1D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Reduction in soil quality, loss of soil structure, erosions, etc.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ACD29343-5246-427C-BFCC-F61B25177CF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315013" y="4039737"/>
            <a:ext cx="2160587" cy="390597"/>
          </a:xfrm>
        </p:spPr>
        <p:txBody>
          <a:bodyPr/>
          <a:lstStyle/>
          <a:p>
            <a:r>
              <a:rPr lang="en-US" dirty="0" smtClean="0"/>
              <a:t>KNOWLEDGE GAP</a:t>
            </a:r>
          </a:p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A163F1F1-E70E-4823-905B-45B18FCD35F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Lack of basic and fundamental knowledge on the environment and its issues</a:t>
            </a:r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6248F5E2-762B-44E2-83B5-C078E3551BE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 smtClean="0"/>
              <a:t>OPEN DEFECATION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A938F1A8-AEA6-473B-9AF3-DA6DF3A5082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/>
              <a:t>There is a pressing Open Defecation challenge in the country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B2A7A116-BC28-4E39-B586-25212F9948F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15" name="Picture Placeholder 14"/>
          <p:cNvPicPr>
            <a:picLocks noGrp="1" noChangeAspect="1"/>
          </p:cNvPicPr>
          <p:nvPr>
            <p:ph type="pic" sz="quarter" idx="28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866030" y="2101133"/>
            <a:ext cx="1679287" cy="1366684"/>
          </a:xfrm>
        </p:spPr>
      </p:pic>
      <p:pic>
        <p:nvPicPr>
          <p:cNvPr id="17" name="Picture Placeholder 16"/>
          <p:cNvPicPr>
            <a:picLocks noGrp="1" noChangeAspect="1"/>
          </p:cNvPicPr>
          <p:nvPr>
            <p:ph type="pic" sz="quarter" idx="30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28" r="20828"/>
          <a:stretch>
            <a:fillRect/>
          </a:stretch>
        </p:blipFill>
        <p:spPr>
          <a:xfrm>
            <a:off x="5342610" y="2101133"/>
            <a:ext cx="1516454" cy="1366684"/>
          </a:xfrm>
        </p:spPr>
      </p:pic>
      <p:pic>
        <p:nvPicPr>
          <p:cNvPr id="19" name="Picture Placeholder 18"/>
          <p:cNvPicPr>
            <a:picLocks noGrp="1" noChangeAspect="1"/>
          </p:cNvPicPr>
          <p:nvPr>
            <p:ph type="pic" sz="quarter" idx="29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10" b="4310"/>
          <a:stretch>
            <a:fillRect/>
          </a:stretch>
        </p:blipFill>
        <p:spPr>
          <a:xfrm>
            <a:off x="7656357" y="2101133"/>
            <a:ext cx="1487643" cy="1572517"/>
          </a:xfr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9594" y="1937982"/>
            <a:ext cx="1686775" cy="1730576"/>
          </a:xfrm>
          <a:prstGeom prst="rect">
            <a:avLst/>
          </a:prstGeom>
        </p:spPr>
      </p:pic>
      <p:sp>
        <p:nvSpPr>
          <p:cNvPr id="25" name="Title 23">
            <a:extLst>
              <a:ext uri="{FF2B5EF4-FFF2-40B4-BE49-F238E27FC236}">
                <a16:creationId xmlns:a16="http://schemas.microsoft.com/office/drawing/2014/main" xmlns="" id="{53133509-20D5-4185-9C05-B1A80E60C95C}"/>
              </a:ext>
            </a:extLst>
          </p:cNvPr>
          <p:cNvSpPr txBox="1">
            <a:spLocks/>
          </p:cNvSpPr>
          <p:nvPr/>
        </p:nvSpPr>
        <p:spPr>
          <a:xfrm>
            <a:off x="8075818" y="6155190"/>
            <a:ext cx="3270426" cy="432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smtClean="0"/>
              <a:t>The G.E.I Project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991939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52D215A-7D9D-4B71-81A1-3220FCFE3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Solution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E6971D8C-ECC5-4EDD-AC10-DDF4CA7E9DC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31800" y="3926336"/>
            <a:ext cx="2160000" cy="659312"/>
          </a:xfrm>
        </p:spPr>
        <p:txBody>
          <a:bodyPr/>
          <a:lstStyle/>
          <a:p>
            <a:r>
              <a:rPr lang="en-US" sz="1400" dirty="0" smtClean="0"/>
              <a:t>WASTE TO WEALTH (ENTREPRENEURSHIP</a:t>
            </a:r>
            <a:endParaRPr lang="en-US" sz="1400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A6B0E616-411B-4401-BC87-821D72B9D61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smtClean="0"/>
              <a:t>Train and equip children on how to turn waste to valuable items for profit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A6E9F776-E542-4D93-851A-A3A10F6D2A7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 smtClean="0"/>
              <a:t>ENVIRONMENTAL EDUCATION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79CEA89E-0B03-4727-AB47-73EA4E2DF94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Expose students to basic environmental education to achieve behavioral change.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CE222CAE-9234-4B0E-90FC-584C469313C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 smtClean="0"/>
              <a:t>TREE PLANTING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C4F969E5-6F82-4658-A735-72D16DDDD1D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020543" y="4688112"/>
            <a:ext cx="2073873" cy="900000"/>
          </a:xfrm>
        </p:spPr>
        <p:txBody>
          <a:bodyPr/>
          <a:lstStyle/>
          <a:p>
            <a:r>
              <a:rPr lang="en-US" dirty="0" smtClean="0"/>
              <a:t>Engage in tree planting to stop desertification, erosion and land degradation</a:t>
            </a:r>
            <a:endParaRPr lang="en-US" dirty="0"/>
          </a:p>
        </p:txBody>
      </p:sp>
      <p:pic>
        <p:nvPicPr>
          <p:cNvPr id="179" name="Picture Placeholder 178" descr="Placeholder Picture">
            <a:extLst>
              <a:ext uri="{FF2B5EF4-FFF2-40B4-BE49-F238E27FC236}">
                <a16:creationId xmlns:a16="http://schemas.microsoft.com/office/drawing/2014/main" xmlns="" id="{9BB8F54F-F5BC-471B-9740-0BA6847A4574}"/>
              </a:ext>
            </a:extLst>
          </p:cNvPr>
          <p:cNvPicPr>
            <a:picLocks noGrp="1" noChangeAspect="1"/>
          </p:cNvPicPr>
          <p:nvPr>
            <p:ph type="pic" sz="quarter" idx="25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50" b="50"/>
          <a:stretch/>
        </p:blipFill>
        <p:spPr/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B2A7A116-BC28-4E39-B586-25212F9948F2}"/>
              </a:ext>
              <a:ext uri="{C183D7F6-B498-43B3-948B-1728B52AA6E4}">
                <adec:decorative xmlns:adec="http://schemas.microsoft.com/office/drawing/2017/decorative" xmlns="" val="0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4650" y="1978924"/>
            <a:ext cx="1472878" cy="1569493"/>
          </a:xfrm>
          <a:prstGeom prst="rect">
            <a:avLst/>
          </a:prstGeom>
        </p:spPr>
      </p:pic>
      <p:pic>
        <p:nvPicPr>
          <p:cNvPr id="11" name="Picture Placeholder 10"/>
          <p:cNvPicPr>
            <a:picLocks noGrp="1" noChangeAspect="1"/>
          </p:cNvPicPr>
          <p:nvPr>
            <p:ph type="pic" sz="quarter" idx="27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0" r="2120"/>
          <a:stretch>
            <a:fillRect/>
          </a:stretch>
        </p:blipFill>
        <p:spPr>
          <a:xfrm>
            <a:off x="736979" y="1978925"/>
            <a:ext cx="1538141" cy="1746914"/>
          </a:xfrm>
        </p:spPr>
      </p:pic>
      <p:pic>
        <p:nvPicPr>
          <p:cNvPr id="14" name="Picture Placeholder 13"/>
          <p:cNvPicPr>
            <a:picLocks noGrp="1" noChangeAspect="1"/>
          </p:cNvPicPr>
          <p:nvPr>
            <p:ph type="pic" sz="quarter" idx="28"/>
          </p:nvPr>
        </p:nvPicPr>
        <p:blipFill>
          <a:blip r:embed="rId6"/>
          <a:srcRect t="2713" b="2713"/>
          <a:stretch>
            <a:fillRect/>
          </a:stretch>
        </p:blipFill>
        <p:spPr>
          <a:xfrm>
            <a:off x="3070746" y="1978925"/>
            <a:ext cx="1498278" cy="1569493"/>
          </a:xfrm>
          <a:prstGeom prst="rect">
            <a:avLst/>
          </a:prstGeom>
        </p:spPr>
      </p:pic>
      <p:sp>
        <p:nvSpPr>
          <p:cNvPr id="18" name="Title 23">
            <a:extLst>
              <a:ext uri="{FF2B5EF4-FFF2-40B4-BE49-F238E27FC236}">
                <a16:creationId xmlns:a16="http://schemas.microsoft.com/office/drawing/2014/main" xmlns="" id="{53133509-20D5-4185-9C05-B1A80E60C95C}"/>
              </a:ext>
            </a:extLst>
          </p:cNvPr>
          <p:cNvSpPr txBox="1">
            <a:spLocks/>
          </p:cNvSpPr>
          <p:nvPr/>
        </p:nvSpPr>
        <p:spPr>
          <a:xfrm>
            <a:off x="8051352" y="6144221"/>
            <a:ext cx="3270426" cy="432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 smtClean="0"/>
              <a:t>The G.E.I Project</a:t>
            </a:r>
            <a:endParaRPr lang="en-US" sz="1600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34"/>
          <a:stretch/>
        </p:blipFill>
        <p:spPr>
          <a:xfrm>
            <a:off x="7181130" y="432000"/>
            <a:ext cx="5010869" cy="505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068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Picture Placeholder 104" descr="Placeholder Picture">
            <a:extLst>
              <a:ext uri="{FF2B5EF4-FFF2-40B4-BE49-F238E27FC236}">
                <a16:creationId xmlns:a16="http://schemas.microsoft.com/office/drawing/2014/main" xmlns="" id="{9CF9A97B-8C9E-410A-A1D7-238293088B5A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" r="13"/>
          <a:stretch>
            <a:fillRect/>
          </a:stretch>
        </p:blipFill>
        <p:spPr/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352D215A-7D9D-4B71-81A1-3220FCFE3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smtClean="0"/>
              <a:t>CORE SDGs </a:t>
            </a:r>
            <a:r>
              <a:rPr lang="en-US" dirty="0" smtClean="0"/>
              <a:t>…</a:t>
            </a:r>
            <a:endParaRPr lang="en-US" dirty="0"/>
          </a:p>
        </p:txBody>
      </p:sp>
      <p:pic>
        <p:nvPicPr>
          <p:cNvPr id="71" name="Picture Placeholder 70" descr="link">
            <a:extLst>
              <a:ext uri="{FF2B5EF4-FFF2-40B4-BE49-F238E27FC236}">
                <a16:creationId xmlns:a16="http://schemas.microsoft.com/office/drawing/2014/main" xmlns="" id="{E5542F6D-CB05-1E49-9D10-41D51547FB68}"/>
              </a:ext>
            </a:extLst>
          </p:cNvPr>
          <p:cNvPicPr>
            <a:picLocks noGrp="1" noChangeAspect="1"/>
          </p:cNvPicPr>
          <p:nvPr>
            <p:ph type="pic" sz="quarter" idx="32"/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/>
          <a:stretch>
            <a:fillRect/>
          </a:stretch>
        </p:blipFill>
        <p:spPr/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E6971D8C-ECC5-4EDD-AC10-DDF4CA7E9DC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CLIMATE ACTION</a:t>
            </a:r>
            <a:endParaRPr lang="en-US" dirty="0"/>
          </a:p>
        </p:txBody>
      </p:sp>
      <p:sp>
        <p:nvSpPr>
          <p:cNvPr id="78" name="Text Placeholder 12">
            <a:extLst>
              <a:ext uri="{FF2B5EF4-FFF2-40B4-BE49-F238E27FC236}">
                <a16:creationId xmlns:a16="http://schemas.microsoft.com/office/drawing/2014/main" xmlns="" id="{B9366D2C-DAC9-484E-BC91-EFDB13FDA0E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768283" y="1694262"/>
            <a:ext cx="2001317" cy="1131324"/>
          </a:xfrm>
        </p:spPr>
        <p:txBody>
          <a:bodyPr/>
          <a:lstStyle/>
          <a:p>
            <a:r>
              <a:rPr lang="en-US" dirty="0" smtClean="0"/>
              <a:t>At the core of this project is taking Climate Action to mitigate and adapt to climate change effects.</a:t>
            </a:r>
            <a:endParaRPr lang="en-US" dirty="0"/>
          </a:p>
        </p:txBody>
      </p:sp>
      <p:pic>
        <p:nvPicPr>
          <p:cNvPr id="73" name="Picture Placeholder 72" descr="send">
            <a:extLst>
              <a:ext uri="{FF2B5EF4-FFF2-40B4-BE49-F238E27FC236}">
                <a16:creationId xmlns:a16="http://schemas.microsoft.com/office/drawing/2014/main" xmlns="" id="{434488A9-1494-5A4A-9B81-A4830C2F8568}"/>
              </a:ext>
            </a:extLst>
          </p:cNvPr>
          <p:cNvPicPr>
            <a:picLocks noGrp="1" noChangeAspect="1"/>
          </p:cNvPicPr>
          <p:nvPr>
            <p:ph type="pic" sz="quarter" idx="31"/>
          </p:nvPr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 t="115" b="115"/>
          <a:stretch>
            <a:fillRect/>
          </a:stretch>
        </p:blipFill>
        <p:spPr/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A6E9F776-E542-4D93-851A-A3A10F6D2A7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 smtClean="0"/>
              <a:t>QUALITY EDUCATION</a:t>
            </a:r>
            <a:endParaRPr lang="en-US" dirty="0"/>
          </a:p>
        </p:txBody>
      </p:sp>
      <p:sp>
        <p:nvSpPr>
          <p:cNvPr id="76" name="Text Placeholder 3">
            <a:extLst>
              <a:ext uri="{FF2B5EF4-FFF2-40B4-BE49-F238E27FC236}">
                <a16:creationId xmlns:a16="http://schemas.microsoft.com/office/drawing/2014/main" xmlns="" id="{4BB1D872-AE86-6841-98FC-E66E618311A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768283" y="3301993"/>
            <a:ext cx="2001317" cy="720000"/>
          </a:xfrm>
        </p:spPr>
        <p:txBody>
          <a:bodyPr/>
          <a:lstStyle/>
          <a:p>
            <a:r>
              <a:rPr lang="en-US" dirty="0" smtClean="0"/>
              <a:t>The G.E.I goes beyond “WHAT IS” to show you “HOW” and “WHY”.</a:t>
            </a:r>
            <a:endParaRPr lang="en-US" dirty="0"/>
          </a:p>
        </p:txBody>
      </p:sp>
      <p:pic>
        <p:nvPicPr>
          <p:cNvPr id="75" name="Picture Placeholder 74" descr="network">
            <a:extLst>
              <a:ext uri="{FF2B5EF4-FFF2-40B4-BE49-F238E27FC236}">
                <a16:creationId xmlns:a16="http://schemas.microsoft.com/office/drawing/2014/main" xmlns="" id="{2259C1B6-6592-CA47-8223-67E45CA2A8CB}"/>
              </a:ext>
            </a:extLst>
          </p:cNvPr>
          <p:cNvPicPr>
            <a:picLocks noGrp="1" noChangeAspect="1"/>
          </p:cNvPicPr>
          <p:nvPr>
            <p:ph type="pic" sz="quarter" idx="30"/>
          </p:nvPr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rcRect/>
          <a:stretch>
            <a:fillRect/>
          </a:stretch>
        </p:blipFill>
        <p:spPr/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CE222CAE-9234-4B0E-90FC-584C469313C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 smtClean="0"/>
              <a:t>SUSTAINABLE CITIES</a:t>
            </a:r>
            <a:endParaRPr lang="en-US" dirty="0"/>
          </a:p>
        </p:txBody>
      </p:sp>
      <p:sp>
        <p:nvSpPr>
          <p:cNvPr id="77" name="Text Placeholder 4">
            <a:extLst>
              <a:ext uri="{FF2B5EF4-FFF2-40B4-BE49-F238E27FC236}">
                <a16:creationId xmlns:a16="http://schemas.microsoft.com/office/drawing/2014/main" xmlns="" id="{428D8FC0-4DC8-7F4A-AA1F-F12F19656FD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768283" y="4866628"/>
            <a:ext cx="2001317" cy="1056499"/>
          </a:xfrm>
        </p:spPr>
        <p:txBody>
          <a:bodyPr/>
          <a:lstStyle/>
          <a:p>
            <a:r>
              <a:rPr lang="en-US" dirty="0" smtClean="0"/>
              <a:t>This project aims to equip and build capacity for a Sustainable future for our communities and cities.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B2A7A116-BC28-4E39-B586-25212F9948F2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51" y="213539"/>
            <a:ext cx="6292385" cy="63736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0622" y="1369129"/>
            <a:ext cx="1393155" cy="145645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8457" y="2892581"/>
            <a:ext cx="1395320" cy="144740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4672" y="4499388"/>
            <a:ext cx="1395320" cy="1423740"/>
          </a:xfrm>
          <a:prstGeom prst="rect">
            <a:avLst/>
          </a:prstGeom>
        </p:spPr>
      </p:pic>
      <p:sp>
        <p:nvSpPr>
          <p:cNvPr id="19" name="Title 23">
            <a:extLst>
              <a:ext uri="{FF2B5EF4-FFF2-40B4-BE49-F238E27FC236}">
                <a16:creationId xmlns:a16="http://schemas.microsoft.com/office/drawing/2014/main" xmlns="" id="{53133509-20D5-4185-9C05-B1A80E60C95C}"/>
              </a:ext>
            </a:extLst>
          </p:cNvPr>
          <p:cNvSpPr txBox="1">
            <a:spLocks/>
          </p:cNvSpPr>
          <p:nvPr/>
        </p:nvSpPr>
        <p:spPr>
          <a:xfrm>
            <a:off x="8051352" y="6144221"/>
            <a:ext cx="3270426" cy="432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 smtClean="0"/>
              <a:t>The G.E.I Project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520865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xmlns="" id="{68F35FE5-0290-47F2-B7E6-3CC40E48D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UNIQUENESS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xmlns="" id="{841DD5B3-8651-4B9B-A7E5-6560B2FD9D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19" y="1052999"/>
            <a:ext cx="2951603" cy="2456596"/>
          </a:xfrm>
        </p:spPr>
        <p:txBody>
          <a:bodyPr/>
          <a:lstStyle/>
          <a:p>
            <a:r>
              <a:rPr lang="en-US" sz="2600" b="1" dirty="0" smtClean="0"/>
              <a:t>The G.E.I is working with children at a stage where they are still very impressionable and can build positive habits.</a:t>
            </a:r>
            <a:endParaRPr lang="en-US" sz="2600" b="1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E1B34DAC-653D-4287-8375-0858E3DB01F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2240" y="3832481"/>
            <a:ext cx="2951163" cy="262291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Also …</a:t>
            </a:r>
            <a:endParaRPr lang="en-US" dirty="0"/>
          </a:p>
          <a:p>
            <a:r>
              <a:rPr lang="en-US" sz="1600" dirty="0" smtClean="0"/>
              <a:t>We are working with both Private and Public Secondary schools which will provide useful data at the end of project.</a:t>
            </a:r>
            <a:endParaRPr lang="en-US" sz="1600" dirty="0"/>
          </a:p>
          <a:p>
            <a:r>
              <a:rPr lang="en-US" sz="1600" dirty="0" smtClean="0"/>
              <a:t>The G.E.I incorporates entrepreneurship into the curriculum developing the students to save the planet and at the same time earn income.</a:t>
            </a:r>
            <a:endParaRPr lang="en-US" sz="1600" dirty="0"/>
          </a:p>
        </p:txBody>
      </p:sp>
      <p:pic>
        <p:nvPicPr>
          <p:cNvPr id="24" name="Picture Placeholder 23" descr="cartoon drawing of flowers&#10;">
            <a:extLst>
              <a:ext uri="{FF2B5EF4-FFF2-40B4-BE49-F238E27FC236}">
                <a16:creationId xmlns:a16="http://schemas.microsoft.com/office/drawing/2014/main" xmlns="" id="{0ED97842-6676-4F84-821B-4640F5BEECCE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61035" y="1319953"/>
            <a:ext cx="6333545" cy="437962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48AB8A96-4ECB-445D-90F1-4C7E558D2A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1035" y="1319953"/>
            <a:ext cx="6506965" cy="4379625"/>
          </a:xfrm>
          <a:prstGeom prst="rect">
            <a:avLst/>
          </a:prstGeom>
        </p:spPr>
      </p:pic>
      <p:sp>
        <p:nvSpPr>
          <p:cNvPr id="9" name="Title 23">
            <a:extLst>
              <a:ext uri="{FF2B5EF4-FFF2-40B4-BE49-F238E27FC236}">
                <a16:creationId xmlns:a16="http://schemas.microsoft.com/office/drawing/2014/main" xmlns="" id="{53133509-20D5-4185-9C05-B1A80E60C95C}"/>
              </a:ext>
            </a:extLst>
          </p:cNvPr>
          <p:cNvSpPr txBox="1">
            <a:spLocks/>
          </p:cNvSpPr>
          <p:nvPr/>
        </p:nvSpPr>
        <p:spPr>
          <a:xfrm>
            <a:off x="8062170" y="6250724"/>
            <a:ext cx="3270426" cy="432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smtClean="0"/>
              <a:t>The G.E.I Project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797378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Placeholder 25" descr="Placeholder Picture">
            <a:extLst>
              <a:ext uri="{FF2B5EF4-FFF2-40B4-BE49-F238E27FC236}">
                <a16:creationId xmlns:a16="http://schemas.microsoft.com/office/drawing/2014/main" xmlns="" id="{925A3C19-2816-4D4F-B6A9-C4A6DA022E39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714" y="86714"/>
            <a:ext cx="6009285" cy="6684572"/>
          </a:xfr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xmlns="" id="{2E3EA56B-BEB0-4656-A20B-D15F03B7ACA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Whatever you do with your hands stays with you forever.</a:t>
            </a:r>
            <a:endParaRPr lang="en-US" dirty="0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xmlns="" id="{DA0FE6D5-D475-4CBB-A6C2-E3D991A368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5999" y="4300007"/>
            <a:ext cx="6009287" cy="1818422"/>
          </a:xfrm>
        </p:spPr>
        <p:txBody>
          <a:bodyPr/>
          <a:lstStyle/>
          <a:p>
            <a:r>
              <a:rPr lang="en-US" dirty="0" smtClean="0"/>
              <a:t>The kids are happy for what they can do with their hands. 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3DFB2076-ED27-384F-AA60-C162A455D1CB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14" y="86714"/>
            <a:ext cx="6009285" cy="6684572"/>
          </a:xfrm>
          <a:prstGeom prst="rect">
            <a:avLst/>
          </a:prstGeom>
        </p:spPr>
      </p:pic>
      <p:sp>
        <p:nvSpPr>
          <p:cNvPr id="14" name="Title 23">
            <a:extLst>
              <a:ext uri="{FF2B5EF4-FFF2-40B4-BE49-F238E27FC236}">
                <a16:creationId xmlns:a16="http://schemas.microsoft.com/office/drawing/2014/main" xmlns="" id="{53133509-20D5-4185-9C05-B1A80E60C95C}"/>
              </a:ext>
            </a:extLst>
          </p:cNvPr>
          <p:cNvSpPr txBox="1">
            <a:spLocks/>
          </p:cNvSpPr>
          <p:nvPr/>
        </p:nvSpPr>
        <p:spPr>
          <a:xfrm>
            <a:off x="8110548" y="6263320"/>
            <a:ext cx="3270426" cy="432000"/>
          </a:xfrm>
          <a:prstGeom prst="rect">
            <a:avLst/>
          </a:prstGeom>
          <a:solidFill>
            <a:schemeClr val="accent1"/>
          </a:solidFill>
        </p:spPr>
        <p:txBody>
          <a:bodyPr vert="horz" lIns="288000" tIns="0" rIns="432000" bIns="144000" rtlCol="0" anchor="b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200" kern="1200" spc="-15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 smtClean="0"/>
              <a:t>The G.E.I Project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037263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xmlns="" id="{5A66ED23-4FD1-4E82-A830-0FFC1B6F8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TRACTION.</a:t>
            </a:r>
            <a:endParaRPr lang="en-US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7DDE25BB-92A4-43F5-9121-27E4398711F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There is an opportunity for success</a:t>
            </a:r>
          </a:p>
        </p:txBody>
      </p:sp>
      <p:pic>
        <p:nvPicPr>
          <p:cNvPr id="33" name="Picture Placeholder 32" descr="Teacher">
            <a:extLst>
              <a:ext uri="{FF2B5EF4-FFF2-40B4-BE49-F238E27FC236}">
                <a16:creationId xmlns:a16="http://schemas.microsoft.com/office/drawing/2014/main" xmlns="" id="{DDFE365F-F609-43BD-AA8F-F26828263D0D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/>
        </p:blipFill>
        <p:spPr/>
      </p:pic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EF1735BC-D84A-49D9-A1F5-98B0F92CC4E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 smtClean="0"/>
              <a:t>SUITED/ADAPTED CURRICULUM</a:t>
            </a:r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FC7A0458-F32A-49CF-9495-28592AEBA2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The G.E.I Project has been able to successfully create a curriculum suited to our local environment.</a:t>
            </a:r>
            <a:endParaRPr lang="en-US" dirty="0"/>
          </a:p>
        </p:txBody>
      </p:sp>
      <p:pic>
        <p:nvPicPr>
          <p:cNvPr id="35" name="Picture Placeholder 34" descr="Group">
            <a:extLst>
              <a:ext uri="{FF2B5EF4-FFF2-40B4-BE49-F238E27FC236}">
                <a16:creationId xmlns:a16="http://schemas.microsoft.com/office/drawing/2014/main" xmlns="" id="{29D864EF-7534-4411-9666-4707F93191F9}"/>
              </a:ext>
            </a:extLst>
          </p:cNvPr>
          <p:cNvPicPr>
            <a:picLocks noGrp="1" noChangeAspect="1"/>
          </p:cNvPicPr>
          <p:nvPr>
            <p:ph type="pic" sz="quarter" idx="28"/>
          </p:nvPr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/>
          <a:stretch/>
        </p:blipFill>
        <p:spPr/>
      </p:pic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015436B2-77D6-4D3F-8744-02853C3A274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 smtClean="0"/>
              <a:t>IMPACT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BFEB8D05-C4DC-4D45-A8B0-4428698040A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In 6 months, the G.E.I has reached and trained over 3,000 students.</a:t>
            </a:r>
            <a:endParaRPr lang="en-US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CC9889A9-325A-412C-9CE0-44F85B421B8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969635" y="3926334"/>
            <a:ext cx="2160587" cy="659313"/>
          </a:xfrm>
        </p:spPr>
        <p:txBody>
          <a:bodyPr/>
          <a:lstStyle/>
          <a:p>
            <a:r>
              <a:rPr lang="en-US" sz="1400" dirty="0" smtClean="0"/>
              <a:t>ENTREPRENEURSHIP AND SKILL ACQUISITION</a:t>
            </a:r>
            <a:endParaRPr lang="en-US" sz="1400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61B02380-86E2-479F-BE93-7A7EA97E0CA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969634" y="4683646"/>
            <a:ext cx="2160588" cy="1098291"/>
          </a:xfrm>
        </p:spPr>
        <p:txBody>
          <a:bodyPr/>
          <a:lstStyle/>
          <a:p>
            <a:r>
              <a:rPr lang="en-US" dirty="0" smtClean="0"/>
              <a:t>Over 1,000 students exposed directly to methods of turning waste to wealth by upcycling and recycling.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BCF05422-1112-470B-99A8-5D6041CBE9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4" name="Picture Placeholder 3"/>
          <p:cNvPicPr>
            <a:picLocks noGrp="1" noChangeAspect="1"/>
          </p:cNvPicPr>
          <p:nvPr>
            <p:ph type="pic" sz="quarter" idx="29"/>
          </p:nvPr>
        </p:nvPicPr>
        <p:blipFill>
          <a:blip r:embed="rId7"/>
          <a:srcRect t="5944" b="5944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21" name="Title 23">
            <a:extLst>
              <a:ext uri="{FF2B5EF4-FFF2-40B4-BE49-F238E27FC236}">
                <a16:creationId xmlns:a16="http://schemas.microsoft.com/office/drawing/2014/main" xmlns="" id="{53133509-20D5-4185-9C05-B1A80E60C95C}"/>
              </a:ext>
            </a:extLst>
          </p:cNvPr>
          <p:cNvSpPr txBox="1">
            <a:spLocks/>
          </p:cNvSpPr>
          <p:nvPr/>
        </p:nvSpPr>
        <p:spPr>
          <a:xfrm>
            <a:off x="8133992" y="6155190"/>
            <a:ext cx="3270426" cy="432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smtClean="0"/>
              <a:t>The G.E.I Project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248153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372D59F-E459-41DB-985E-2CF08A5D0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Timeline</a:t>
            </a:r>
          </a:p>
        </p:txBody>
      </p:sp>
      <p:sp>
        <p:nvSpPr>
          <p:cNvPr id="68" name="Text Placeholder 67">
            <a:extLst>
              <a:ext uri="{FF2B5EF4-FFF2-40B4-BE49-F238E27FC236}">
                <a16:creationId xmlns:a16="http://schemas.microsoft.com/office/drawing/2014/main" xmlns="" id="{FA73531D-BDF3-4C9D-B4DE-8A7074CC6D1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Our two-year action plan</a:t>
            </a:r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93838E21-DCBD-4BF3-A56B-1B0AC1845ACF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344125" y="3973125"/>
            <a:ext cx="553175" cy="201776"/>
          </a:xfrm>
        </p:spPr>
        <p:txBody>
          <a:bodyPr/>
          <a:lstStyle/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2019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47257058-2973-4B53-836C-41233BC0D27B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JAN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34F0970F-3033-4EF3-B593-8ECF1F1BC18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FEB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0FBB9E34-9406-4432-A2AA-735C161D6F11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>
          <a:xfrm>
            <a:off x="1611833" y="2198499"/>
            <a:ext cx="1793875" cy="561975"/>
          </a:xfrm>
          <a:ln>
            <a:noFill/>
          </a:ln>
        </p:spPr>
        <p:txBody>
          <a:bodyPr/>
          <a:lstStyle/>
          <a:p>
            <a:r>
              <a:rPr lang="en-US" dirty="0" smtClean="0"/>
              <a:t>Training of Volunteers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715D1787-D9EC-42D7-9E58-06C783ACCE5D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>
          <a:xfrm>
            <a:off x="1564741" y="2529804"/>
            <a:ext cx="2076985" cy="153507"/>
          </a:xfrm>
        </p:spPr>
        <p:txBody>
          <a:bodyPr/>
          <a:lstStyle/>
          <a:p>
            <a:r>
              <a:rPr lang="en-US" dirty="0" smtClean="0"/>
              <a:t>May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2019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71" name="Straight Arrow Connector 70" title="Timeline Event Lines">
            <a:extLst>
              <a:ext uri="{FF2B5EF4-FFF2-40B4-BE49-F238E27FC236}">
                <a16:creationId xmlns:a16="http://schemas.microsoft.com/office/drawing/2014/main" xmlns="" id="{BBE1F329-A8D2-4C03-9053-8D69618651CB}"/>
              </a:ext>
            </a:extLst>
          </p:cNvPr>
          <p:cNvCxnSpPr>
            <a:cxnSpLocks/>
          </p:cNvCxnSpPr>
          <p:nvPr/>
        </p:nvCxnSpPr>
        <p:spPr>
          <a:xfrm flipH="1">
            <a:off x="2508771" y="2752725"/>
            <a:ext cx="1" cy="776987"/>
          </a:xfrm>
          <a:prstGeom prst="straightConnector1">
            <a:avLst/>
          </a:prstGeom>
          <a:ln w="34925" cap="rnd">
            <a:round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7CCA00F5-B440-406B-A716-A13092CBFC24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MAR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6DD14BC5-F4CC-4A1D-B722-4B0E3AD084E4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APR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7BB9576B-97C2-4B6F-8D7A-D3D94B000C9A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MAY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DB4DD14B-5E18-42FF-B2F1-6A2CB0938364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JUN</a:t>
            </a:r>
          </a:p>
        </p:txBody>
      </p:sp>
      <p:cxnSp>
        <p:nvCxnSpPr>
          <p:cNvPr id="74" name="Straight Arrow Connector 73" title="Timeline Event Lines">
            <a:extLst>
              <a:ext uri="{FF2B5EF4-FFF2-40B4-BE49-F238E27FC236}">
                <a16:creationId xmlns:a16="http://schemas.microsoft.com/office/drawing/2014/main" xmlns="" id="{3D985F57-4828-4F43-9FE0-15EF491E8160}"/>
              </a:ext>
            </a:extLst>
          </p:cNvPr>
          <p:cNvCxnSpPr>
            <a:cxnSpLocks/>
          </p:cNvCxnSpPr>
          <p:nvPr/>
        </p:nvCxnSpPr>
        <p:spPr>
          <a:xfrm rot="10800000" flipH="1">
            <a:off x="2971100" y="4171551"/>
            <a:ext cx="1" cy="776987"/>
          </a:xfrm>
          <a:prstGeom prst="straightConnector1">
            <a:avLst/>
          </a:prstGeom>
          <a:ln w="34925" cap="rnd">
            <a:round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 Placeholder 30">
            <a:extLst>
              <a:ext uri="{FF2B5EF4-FFF2-40B4-BE49-F238E27FC236}">
                <a16:creationId xmlns:a16="http://schemas.microsoft.com/office/drawing/2014/main" xmlns="" id="{787813E1-07C6-496D-9E59-D41AD3127AD9}"/>
              </a:ext>
            </a:extLst>
          </p:cNvPr>
          <p:cNvSpPr txBox="1">
            <a:spLocks/>
          </p:cNvSpPr>
          <p:nvPr/>
        </p:nvSpPr>
        <p:spPr>
          <a:xfrm>
            <a:off x="2074163" y="4994301"/>
            <a:ext cx="1793875" cy="561975"/>
          </a:xfrm>
          <a:prstGeom prst="rect">
            <a:avLst/>
          </a:prstGeom>
          <a:noFill/>
          <a:ln>
            <a:noFill/>
          </a:ln>
        </p:spPr>
        <p:txBody>
          <a:bodyPr vert="horz" lIns="0" tIns="36000" rIns="0" bIns="0" rtlCol="0" anchor="t">
            <a:noAutofit/>
          </a:bodyPr>
          <a:lstStyle>
            <a:lvl1pPr indent="0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42925" indent="-2762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809625" indent="-2667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076325" indent="-2667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343025" indent="-2667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 smtClean="0"/>
              <a:t>Commencement</a:t>
            </a:r>
            <a:endParaRPr lang="en-US" dirty="0"/>
          </a:p>
        </p:txBody>
      </p:sp>
      <p:sp>
        <p:nvSpPr>
          <p:cNvPr id="59" name="Text Placeholder 31">
            <a:extLst>
              <a:ext uri="{FF2B5EF4-FFF2-40B4-BE49-F238E27FC236}">
                <a16:creationId xmlns:a16="http://schemas.microsoft.com/office/drawing/2014/main" xmlns="" id="{A3B6B7DF-5CB5-4DD4-A1FA-3CAD080EA255}"/>
              </a:ext>
            </a:extLst>
          </p:cNvPr>
          <p:cNvSpPr txBox="1">
            <a:spLocks/>
          </p:cNvSpPr>
          <p:nvPr/>
        </p:nvSpPr>
        <p:spPr>
          <a:xfrm>
            <a:off x="2108903" y="5333355"/>
            <a:ext cx="1724394" cy="187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Autofit/>
          </a:bodyPr>
          <a:lstStyle>
            <a:lvl1pPr indent="0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42925" indent="-2762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809625" indent="-2667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076325" indent="-2667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343025" indent="-2667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Jun, </a:t>
            </a:r>
            <a:r>
              <a:rPr lang="en-US" dirty="0" smtClean="0"/>
              <a:t>2019</a:t>
            </a: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F5F410E5-8F7F-4F9E-9FFE-E7BAE98D72FE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JUL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62A8B8B4-43EE-4C8C-A799-7FB8016D3DD0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AUG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BE55EE5B-B6FB-4321-9477-52192E27D65C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SEP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C93FB8A9-9620-42A8-A149-00CC0FC29CF4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OCT</a:t>
            </a:r>
          </a:p>
        </p:txBody>
      </p:sp>
      <p:sp>
        <p:nvSpPr>
          <p:cNvPr id="60" name="Text Placeholder 30">
            <a:extLst>
              <a:ext uri="{FF2B5EF4-FFF2-40B4-BE49-F238E27FC236}">
                <a16:creationId xmlns:a16="http://schemas.microsoft.com/office/drawing/2014/main" xmlns="" id="{518ED7A4-3142-4C1B-8706-E6F9BDA12CD4}"/>
              </a:ext>
            </a:extLst>
          </p:cNvPr>
          <p:cNvSpPr txBox="1">
            <a:spLocks/>
          </p:cNvSpPr>
          <p:nvPr/>
        </p:nvSpPr>
        <p:spPr>
          <a:xfrm>
            <a:off x="3987459" y="1979494"/>
            <a:ext cx="1793875" cy="479255"/>
          </a:xfrm>
          <a:prstGeom prst="rect">
            <a:avLst/>
          </a:prstGeom>
          <a:noFill/>
          <a:ln>
            <a:noFill/>
          </a:ln>
        </p:spPr>
        <p:txBody>
          <a:bodyPr vert="horz" lIns="0" tIns="36000" rIns="0" bIns="0" rtlCol="0" anchor="t">
            <a:noAutofit/>
          </a:bodyPr>
          <a:lstStyle>
            <a:lvl1pPr indent="0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42925" indent="-2762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809625" indent="-2667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076325" indent="-2667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343025" indent="-2667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 smtClean="0"/>
              <a:t>Evaluation and research</a:t>
            </a:r>
            <a:endParaRPr lang="en-US" dirty="0"/>
          </a:p>
        </p:txBody>
      </p:sp>
      <p:sp>
        <p:nvSpPr>
          <p:cNvPr id="61" name="Text Placeholder 31">
            <a:extLst>
              <a:ext uri="{FF2B5EF4-FFF2-40B4-BE49-F238E27FC236}">
                <a16:creationId xmlns:a16="http://schemas.microsoft.com/office/drawing/2014/main" xmlns="" id="{ADF4B596-4378-464E-8BA9-FB6ADF27D160}"/>
              </a:ext>
            </a:extLst>
          </p:cNvPr>
          <p:cNvSpPr txBox="1">
            <a:spLocks/>
          </p:cNvSpPr>
          <p:nvPr/>
        </p:nvSpPr>
        <p:spPr>
          <a:xfrm>
            <a:off x="4006649" y="2529804"/>
            <a:ext cx="1806228" cy="187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Autofit/>
          </a:bodyPr>
          <a:lstStyle>
            <a:lvl1pPr indent="0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42925" indent="-2762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809625" indent="-2667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076325" indent="-2667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343025" indent="-2667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Oct</a:t>
            </a:r>
            <a:r>
              <a:rPr lang="en-US"/>
              <a:t>, </a:t>
            </a:r>
            <a:r>
              <a:rPr lang="en-US" smtClean="0"/>
              <a:t>2019</a:t>
            </a:r>
            <a:endParaRPr lang="en-US" dirty="0"/>
          </a:p>
        </p:txBody>
      </p:sp>
      <p:cxnSp>
        <p:nvCxnSpPr>
          <p:cNvPr id="72" name="Straight Arrow Connector 71" title="Timeline Event Lines">
            <a:extLst>
              <a:ext uri="{FF2B5EF4-FFF2-40B4-BE49-F238E27FC236}">
                <a16:creationId xmlns:a16="http://schemas.microsoft.com/office/drawing/2014/main" xmlns="" id="{8C361AC5-6734-49E5-8506-3F22C2DF6856}"/>
              </a:ext>
            </a:extLst>
          </p:cNvPr>
          <p:cNvCxnSpPr>
            <a:cxnSpLocks/>
          </p:cNvCxnSpPr>
          <p:nvPr/>
        </p:nvCxnSpPr>
        <p:spPr>
          <a:xfrm flipH="1">
            <a:off x="4868846" y="2752725"/>
            <a:ext cx="1" cy="776987"/>
          </a:xfrm>
          <a:prstGeom prst="straightConnector1">
            <a:avLst/>
          </a:prstGeom>
          <a:ln w="34925" cap="rnd">
            <a:round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5D9E0D54-DF90-4CE3-B2EF-54C50783B7CC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NOV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2CCC6E1D-9B5C-4276-A7D2-B86F661B7D47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DEC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645EDCB7-4237-4A5E-9B93-7DD3CD3C4FF5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JAN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C449364A-2889-46F4-AB8E-EB64958B16D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6008325" y="3973125"/>
            <a:ext cx="553175" cy="201776"/>
          </a:xfrm>
        </p:spPr>
        <p:txBody>
          <a:bodyPr/>
          <a:lstStyle/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2020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cxnSp>
        <p:nvCxnSpPr>
          <p:cNvPr id="75" name="Straight Arrow Connector 74" title="Timeline Event Lines">
            <a:extLst>
              <a:ext uri="{FF2B5EF4-FFF2-40B4-BE49-F238E27FC236}">
                <a16:creationId xmlns:a16="http://schemas.microsoft.com/office/drawing/2014/main" xmlns="" id="{40DC3788-4E8E-4F3D-BD1E-8EFA13B0705B}"/>
              </a:ext>
            </a:extLst>
          </p:cNvPr>
          <p:cNvCxnSpPr>
            <a:cxnSpLocks/>
          </p:cNvCxnSpPr>
          <p:nvPr/>
        </p:nvCxnSpPr>
        <p:spPr>
          <a:xfrm rot="10800000" flipH="1">
            <a:off x="6284891" y="4171551"/>
            <a:ext cx="1" cy="776987"/>
          </a:xfrm>
          <a:prstGeom prst="straightConnector1">
            <a:avLst/>
          </a:prstGeom>
          <a:ln w="34925" cap="rnd">
            <a:round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 Placeholder 30">
            <a:extLst>
              <a:ext uri="{FF2B5EF4-FFF2-40B4-BE49-F238E27FC236}">
                <a16:creationId xmlns:a16="http://schemas.microsoft.com/office/drawing/2014/main" xmlns="" id="{86B6D762-C9DD-4996-B05F-20E8C744D387}"/>
              </a:ext>
            </a:extLst>
          </p:cNvPr>
          <p:cNvSpPr txBox="1">
            <a:spLocks/>
          </p:cNvSpPr>
          <p:nvPr/>
        </p:nvSpPr>
        <p:spPr>
          <a:xfrm>
            <a:off x="5387954" y="4994301"/>
            <a:ext cx="1793875" cy="561975"/>
          </a:xfrm>
          <a:prstGeom prst="rect">
            <a:avLst/>
          </a:prstGeom>
          <a:noFill/>
          <a:ln>
            <a:noFill/>
          </a:ln>
        </p:spPr>
        <p:txBody>
          <a:bodyPr vert="horz" lIns="0" tIns="36000" rIns="0" bIns="0" rtlCol="0" anchor="t">
            <a:noAutofit/>
          </a:bodyPr>
          <a:lstStyle>
            <a:lvl1pPr indent="0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42925" indent="-2762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809625" indent="-2667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076325" indent="-2667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343025" indent="-2667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 smtClean="0"/>
              <a:t>Impacted 3000 students across 10 schools</a:t>
            </a:r>
            <a:endParaRPr lang="en-US" dirty="0"/>
          </a:p>
        </p:txBody>
      </p:sp>
      <p:sp>
        <p:nvSpPr>
          <p:cNvPr id="63" name="Text Placeholder 31">
            <a:extLst>
              <a:ext uri="{FF2B5EF4-FFF2-40B4-BE49-F238E27FC236}">
                <a16:creationId xmlns:a16="http://schemas.microsoft.com/office/drawing/2014/main" xmlns="" id="{096832AE-2EF2-4535-996B-35001117AE74}"/>
              </a:ext>
            </a:extLst>
          </p:cNvPr>
          <p:cNvSpPr txBox="1">
            <a:spLocks/>
          </p:cNvSpPr>
          <p:nvPr/>
        </p:nvSpPr>
        <p:spPr>
          <a:xfrm>
            <a:off x="5402867" y="5674339"/>
            <a:ext cx="1724394" cy="187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Autofit/>
          </a:bodyPr>
          <a:lstStyle>
            <a:lvl1pPr indent="0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42925" indent="-2762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809625" indent="-2667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076325" indent="-2667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343025" indent="-2667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Jan, </a:t>
            </a:r>
            <a:r>
              <a:rPr lang="en-US" dirty="0" smtClean="0"/>
              <a:t>2020</a:t>
            </a:r>
            <a:endParaRPr lang="en-US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7936DD04-54B5-45E1-B77E-535E48E1D46D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FEB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3E1BC326-1FAE-422A-BA37-4C92724EF472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MAR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24CF4B32-44BD-46E1-B99A-1ADBAC380AC1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APR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5DD0D4ED-8247-483E-A339-415BFA0545C5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MAY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F8DA1472-0F22-45EC-9606-34DC3AF9CA7F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JUN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BED3DA06-A855-49CE-8356-4A9D947FC823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JUL</a:t>
            </a:r>
          </a:p>
        </p:txBody>
      </p:sp>
      <p:cxnSp>
        <p:nvCxnSpPr>
          <p:cNvPr id="76" name="Straight Arrow Connector 75" title="Timeline Event Lines">
            <a:extLst>
              <a:ext uri="{FF2B5EF4-FFF2-40B4-BE49-F238E27FC236}">
                <a16:creationId xmlns:a16="http://schemas.microsoft.com/office/drawing/2014/main" xmlns="" id="{EB858692-F88E-43A4-8B27-E23B8AC17249}"/>
              </a:ext>
            </a:extLst>
          </p:cNvPr>
          <p:cNvCxnSpPr>
            <a:cxnSpLocks/>
          </p:cNvCxnSpPr>
          <p:nvPr/>
        </p:nvCxnSpPr>
        <p:spPr>
          <a:xfrm rot="10800000" flipH="1">
            <a:off x="9116629" y="4171551"/>
            <a:ext cx="1" cy="776987"/>
          </a:xfrm>
          <a:prstGeom prst="straightConnector1">
            <a:avLst/>
          </a:prstGeom>
          <a:ln w="34925" cap="rnd">
            <a:round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 Placeholder 30">
            <a:extLst>
              <a:ext uri="{FF2B5EF4-FFF2-40B4-BE49-F238E27FC236}">
                <a16:creationId xmlns:a16="http://schemas.microsoft.com/office/drawing/2014/main" xmlns="" id="{926B0AAB-FFB2-4EF7-823F-9CC4BE3F9038}"/>
              </a:ext>
            </a:extLst>
          </p:cNvPr>
          <p:cNvSpPr txBox="1">
            <a:spLocks/>
          </p:cNvSpPr>
          <p:nvPr/>
        </p:nvSpPr>
        <p:spPr>
          <a:xfrm>
            <a:off x="8219692" y="4994301"/>
            <a:ext cx="1793875" cy="561975"/>
          </a:xfrm>
          <a:prstGeom prst="rect">
            <a:avLst/>
          </a:prstGeom>
          <a:noFill/>
          <a:ln>
            <a:noFill/>
          </a:ln>
        </p:spPr>
        <p:txBody>
          <a:bodyPr vert="horz" lIns="0" tIns="36000" rIns="0" bIns="0" rtlCol="0" anchor="t">
            <a:noAutofit/>
          </a:bodyPr>
          <a:lstStyle>
            <a:lvl1pPr indent="0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42925" indent="-2762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809625" indent="-2667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076325" indent="-2667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343025" indent="-2667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 smtClean="0"/>
              <a:t>Reach over 30 participating schools</a:t>
            </a:r>
            <a:endParaRPr lang="en-US" dirty="0"/>
          </a:p>
        </p:txBody>
      </p:sp>
      <p:sp>
        <p:nvSpPr>
          <p:cNvPr id="67" name="Text Placeholder 31">
            <a:extLst>
              <a:ext uri="{FF2B5EF4-FFF2-40B4-BE49-F238E27FC236}">
                <a16:creationId xmlns:a16="http://schemas.microsoft.com/office/drawing/2014/main" xmlns="" id="{8CD2E1AD-1EB5-4624-9837-0D937266EA13}"/>
              </a:ext>
            </a:extLst>
          </p:cNvPr>
          <p:cNvSpPr txBox="1">
            <a:spLocks/>
          </p:cNvSpPr>
          <p:nvPr/>
        </p:nvSpPr>
        <p:spPr>
          <a:xfrm>
            <a:off x="8279806" y="5508438"/>
            <a:ext cx="1724394" cy="187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Autofit/>
          </a:bodyPr>
          <a:lstStyle>
            <a:lvl1pPr indent="0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42925" indent="-2762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809625" indent="-2667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076325" indent="-2667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343025" indent="-2667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Jul, </a:t>
            </a:r>
            <a:r>
              <a:rPr lang="en-US" dirty="0" smtClean="0"/>
              <a:t>2020</a:t>
            </a:r>
            <a:endParaRPr lang="en-US" dirty="0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E20F207A-33A7-43C3-873C-25499611EA61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AUG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B7E6CCF4-3AC5-455D-B1E1-9CDCE79FA2DA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SEP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357282C0-B362-4514-BC66-EC9066996ADC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OCT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AF84C149-B9E1-4CEB-AC25-65E5E0C9ECDB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NOV</a:t>
            </a:r>
          </a:p>
        </p:txBody>
      </p:sp>
      <p:cxnSp>
        <p:nvCxnSpPr>
          <p:cNvPr id="73" name="Straight Arrow Connector 72" title="Timeline Event Lines">
            <a:extLst>
              <a:ext uri="{FF2B5EF4-FFF2-40B4-BE49-F238E27FC236}">
                <a16:creationId xmlns:a16="http://schemas.microsoft.com/office/drawing/2014/main" xmlns="" id="{4A412F69-2D59-4EA2-9BA0-74B513D9F63B}"/>
              </a:ext>
            </a:extLst>
          </p:cNvPr>
          <p:cNvCxnSpPr>
            <a:cxnSpLocks/>
          </p:cNvCxnSpPr>
          <p:nvPr/>
        </p:nvCxnSpPr>
        <p:spPr>
          <a:xfrm flipH="1">
            <a:off x="10537972" y="2820411"/>
            <a:ext cx="1" cy="776987"/>
          </a:xfrm>
          <a:prstGeom prst="straightConnector1">
            <a:avLst/>
          </a:prstGeom>
          <a:ln w="34925" cap="rnd">
            <a:round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 Placeholder 30">
            <a:extLst>
              <a:ext uri="{FF2B5EF4-FFF2-40B4-BE49-F238E27FC236}">
                <a16:creationId xmlns:a16="http://schemas.microsoft.com/office/drawing/2014/main" xmlns="" id="{3BF16A02-C583-41A6-B28D-1DA71C3D603B}"/>
              </a:ext>
            </a:extLst>
          </p:cNvPr>
          <p:cNvSpPr txBox="1">
            <a:spLocks/>
          </p:cNvSpPr>
          <p:nvPr/>
        </p:nvSpPr>
        <p:spPr>
          <a:xfrm>
            <a:off x="9567499" y="2157548"/>
            <a:ext cx="1793875" cy="561975"/>
          </a:xfrm>
          <a:prstGeom prst="rect">
            <a:avLst/>
          </a:prstGeom>
          <a:noFill/>
          <a:ln>
            <a:noFill/>
          </a:ln>
        </p:spPr>
        <p:txBody>
          <a:bodyPr vert="horz" lIns="0" tIns="36000" rIns="0" bIns="0" rtlCol="0" anchor="t">
            <a:noAutofit/>
          </a:bodyPr>
          <a:lstStyle>
            <a:lvl1pPr indent="0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42925" indent="-2762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809625" indent="-2667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076325" indent="-2667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343025" indent="-2667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 smtClean="0"/>
              <a:t>Impact 5000 students</a:t>
            </a:r>
            <a:endParaRPr lang="en-US" dirty="0"/>
          </a:p>
        </p:txBody>
      </p:sp>
      <p:sp>
        <p:nvSpPr>
          <p:cNvPr id="65" name="Text Placeholder 31">
            <a:extLst>
              <a:ext uri="{FF2B5EF4-FFF2-40B4-BE49-F238E27FC236}">
                <a16:creationId xmlns:a16="http://schemas.microsoft.com/office/drawing/2014/main" xmlns="" id="{F168CAA8-0A9E-4AEE-82FE-9F30480DEA54}"/>
              </a:ext>
            </a:extLst>
          </p:cNvPr>
          <p:cNvSpPr txBox="1">
            <a:spLocks/>
          </p:cNvSpPr>
          <p:nvPr/>
        </p:nvSpPr>
        <p:spPr>
          <a:xfrm>
            <a:off x="9675097" y="2571243"/>
            <a:ext cx="1724394" cy="187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Autofit/>
          </a:bodyPr>
          <a:lstStyle>
            <a:lvl1pPr indent="0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42925" indent="-2762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809625" indent="-2667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076325" indent="-2667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343025" indent="-2667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 smtClean="0"/>
              <a:t>Oct</a:t>
            </a:r>
            <a:r>
              <a:rPr lang="en-US" dirty="0" smtClean="0"/>
              <a:t>, 2020</a:t>
            </a:r>
            <a:endParaRPr lang="en-US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1182FFC2-5425-4688-B728-F2248AC174BD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DEC</a:t>
            </a:r>
          </a:p>
        </p:txBody>
      </p:sp>
      <p:grpSp>
        <p:nvGrpSpPr>
          <p:cNvPr id="33" name="Group 32" title="Timeline Month Lines">
            <a:extLst>
              <a:ext uri="{FF2B5EF4-FFF2-40B4-BE49-F238E27FC236}">
                <a16:creationId xmlns:a16="http://schemas.microsoft.com/office/drawing/2014/main" xmlns="" id="{AFD09076-D1F6-4F08-8939-1F1577E5A1AC}"/>
              </a:ext>
            </a:extLst>
          </p:cNvPr>
          <p:cNvGrpSpPr/>
          <p:nvPr/>
        </p:nvGrpSpPr>
        <p:grpSpPr>
          <a:xfrm>
            <a:off x="620712" y="3799174"/>
            <a:ext cx="10856346" cy="173951"/>
            <a:chOff x="620712" y="3799174"/>
            <a:chExt cx="10856346" cy="173951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xmlns="" id="{1851F931-A22B-44AA-B078-8F13276740C5}"/>
                </a:ext>
              </a:extLst>
            </p:cNvPr>
            <p:cNvCxnSpPr>
              <a:stCxn id="6" idx="2"/>
              <a:endCxn id="5" idx="0"/>
            </p:cNvCxnSpPr>
            <p:nvPr/>
          </p:nvCxnSpPr>
          <p:spPr>
            <a:xfrm>
              <a:off x="620712" y="3799174"/>
              <a:ext cx="1" cy="173951"/>
            </a:xfrm>
            <a:prstGeom prst="line">
              <a:avLst/>
            </a:prstGeom>
            <a:ln>
              <a:solidFill>
                <a:schemeClr val="accent1"/>
              </a:solidFill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xmlns="" id="{653A16F3-2319-4900-94E3-2D1EE11FE250}"/>
                </a:ext>
              </a:extLst>
            </p:cNvPr>
            <p:cNvCxnSpPr/>
            <p:nvPr/>
          </p:nvCxnSpPr>
          <p:spPr>
            <a:xfrm>
              <a:off x="1092727" y="3799174"/>
              <a:ext cx="1" cy="154901"/>
            </a:xfrm>
            <a:prstGeom prst="line">
              <a:avLst/>
            </a:prstGeom>
            <a:ln>
              <a:solidFill>
                <a:schemeClr val="accent1"/>
              </a:solidFill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xmlns="" id="{44FC807E-B2A8-4953-AA5C-6D49F5FE3128}"/>
                </a:ext>
              </a:extLst>
            </p:cNvPr>
            <p:cNvCxnSpPr/>
            <p:nvPr/>
          </p:nvCxnSpPr>
          <p:spPr>
            <a:xfrm>
              <a:off x="1564742" y="3799174"/>
              <a:ext cx="1" cy="154901"/>
            </a:xfrm>
            <a:prstGeom prst="line">
              <a:avLst/>
            </a:prstGeom>
            <a:ln>
              <a:solidFill>
                <a:schemeClr val="accent1"/>
              </a:solidFill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xmlns="" id="{62129982-9661-4201-A7A9-D830435CAF7C}"/>
                </a:ext>
              </a:extLst>
            </p:cNvPr>
            <p:cNvCxnSpPr/>
            <p:nvPr/>
          </p:nvCxnSpPr>
          <p:spPr>
            <a:xfrm>
              <a:off x="2036757" y="3799174"/>
              <a:ext cx="1" cy="154901"/>
            </a:xfrm>
            <a:prstGeom prst="line">
              <a:avLst/>
            </a:prstGeom>
            <a:ln>
              <a:solidFill>
                <a:schemeClr val="accent1"/>
              </a:solidFill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xmlns="" id="{8EC9CA8C-382D-4780-857E-7923D6612296}"/>
                </a:ext>
              </a:extLst>
            </p:cNvPr>
            <p:cNvCxnSpPr/>
            <p:nvPr/>
          </p:nvCxnSpPr>
          <p:spPr>
            <a:xfrm>
              <a:off x="2508772" y="3799174"/>
              <a:ext cx="1" cy="154901"/>
            </a:xfrm>
            <a:prstGeom prst="line">
              <a:avLst/>
            </a:prstGeom>
            <a:ln>
              <a:solidFill>
                <a:schemeClr val="accent1"/>
              </a:solidFill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xmlns="" id="{55124F5F-0D19-4683-ABFD-3276BD8C0D2A}"/>
                </a:ext>
              </a:extLst>
            </p:cNvPr>
            <p:cNvCxnSpPr/>
            <p:nvPr/>
          </p:nvCxnSpPr>
          <p:spPr>
            <a:xfrm>
              <a:off x="2980787" y="3799174"/>
              <a:ext cx="1" cy="154901"/>
            </a:xfrm>
            <a:prstGeom prst="line">
              <a:avLst/>
            </a:prstGeom>
            <a:ln>
              <a:solidFill>
                <a:schemeClr val="accent1"/>
              </a:solidFill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xmlns="" id="{33740EF7-5BAA-4406-9463-F2DBFE3F1764}"/>
                </a:ext>
              </a:extLst>
            </p:cNvPr>
            <p:cNvCxnSpPr/>
            <p:nvPr/>
          </p:nvCxnSpPr>
          <p:spPr>
            <a:xfrm>
              <a:off x="3452802" y="3799174"/>
              <a:ext cx="1" cy="154901"/>
            </a:xfrm>
            <a:prstGeom prst="line">
              <a:avLst/>
            </a:prstGeom>
            <a:ln>
              <a:solidFill>
                <a:schemeClr val="accent1"/>
              </a:solidFill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xmlns="" id="{4E722C75-9D4B-4ACF-8624-346EBA52AB0C}"/>
                </a:ext>
              </a:extLst>
            </p:cNvPr>
            <p:cNvCxnSpPr/>
            <p:nvPr/>
          </p:nvCxnSpPr>
          <p:spPr>
            <a:xfrm>
              <a:off x="3924817" y="3799174"/>
              <a:ext cx="1" cy="154901"/>
            </a:xfrm>
            <a:prstGeom prst="line">
              <a:avLst/>
            </a:prstGeom>
            <a:ln>
              <a:solidFill>
                <a:schemeClr val="accent1"/>
              </a:solidFill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xmlns="" id="{2D341D20-3335-4187-B094-E72F119FBFA6}"/>
                </a:ext>
              </a:extLst>
            </p:cNvPr>
            <p:cNvCxnSpPr/>
            <p:nvPr/>
          </p:nvCxnSpPr>
          <p:spPr>
            <a:xfrm>
              <a:off x="4396832" y="3799174"/>
              <a:ext cx="1" cy="154901"/>
            </a:xfrm>
            <a:prstGeom prst="line">
              <a:avLst/>
            </a:prstGeom>
            <a:ln>
              <a:solidFill>
                <a:schemeClr val="accent1"/>
              </a:solidFill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xmlns="" id="{3BA093FB-4616-49E8-A8CB-7A95CC81F7BF}"/>
                </a:ext>
              </a:extLst>
            </p:cNvPr>
            <p:cNvCxnSpPr/>
            <p:nvPr/>
          </p:nvCxnSpPr>
          <p:spPr>
            <a:xfrm>
              <a:off x="4868847" y="3799174"/>
              <a:ext cx="1" cy="154901"/>
            </a:xfrm>
            <a:prstGeom prst="line">
              <a:avLst/>
            </a:prstGeom>
            <a:ln>
              <a:solidFill>
                <a:schemeClr val="accent1"/>
              </a:solidFill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xmlns="" id="{2237583E-E0FF-431F-AEFC-A3E007B41FEF}"/>
                </a:ext>
              </a:extLst>
            </p:cNvPr>
            <p:cNvCxnSpPr/>
            <p:nvPr/>
          </p:nvCxnSpPr>
          <p:spPr>
            <a:xfrm>
              <a:off x="5340862" y="3799174"/>
              <a:ext cx="1" cy="154901"/>
            </a:xfrm>
            <a:prstGeom prst="line">
              <a:avLst/>
            </a:prstGeom>
            <a:ln>
              <a:solidFill>
                <a:schemeClr val="accent1"/>
              </a:solidFill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xmlns="" id="{C8CC9F1D-9948-435E-B101-CE530C3C415D}"/>
                </a:ext>
              </a:extLst>
            </p:cNvPr>
            <p:cNvCxnSpPr/>
            <p:nvPr/>
          </p:nvCxnSpPr>
          <p:spPr>
            <a:xfrm>
              <a:off x="5812877" y="3799174"/>
              <a:ext cx="1" cy="154901"/>
            </a:xfrm>
            <a:prstGeom prst="line">
              <a:avLst/>
            </a:prstGeom>
            <a:ln>
              <a:solidFill>
                <a:schemeClr val="accent1"/>
              </a:solidFill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xmlns="" id="{FDED2865-67EC-4583-B0BC-2A7549CA14FE}"/>
                </a:ext>
              </a:extLst>
            </p:cNvPr>
            <p:cNvCxnSpPr/>
            <p:nvPr/>
          </p:nvCxnSpPr>
          <p:spPr>
            <a:xfrm>
              <a:off x="6284892" y="3799174"/>
              <a:ext cx="1" cy="154901"/>
            </a:xfrm>
            <a:prstGeom prst="line">
              <a:avLst/>
            </a:prstGeom>
            <a:ln w="3175">
              <a:solidFill>
                <a:schemeClr val="accent1"/>
              </a:solidFill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xmlns="" id="{78E72E4E-F5B7-469D-9C2A-54960B3814DA}"/>
                </a:ext>
              </a:extLst>
            </p:cNvPr>
            <p:cNvCxnSpPr/>
            <p:nvPr/>
          </p:nvCxnSpPr>
          <p:spPr>
            <a:xfrm>
              <a:off x="6756907" y="3799174"/>
              <a:ext cx="1" cy="154901"/>
            </a:xfrm>
            <a:prstGeom prst="line">
              <a:avLst/>
            </a:prstGeom>
            <a:ln w="3175">
              <a:solidFill>
                <a:schemeClr val="accent1"/>
              </a:solidFill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xmlns="" id="{F2A5CFE2-8B3A-4FE1-B4D5-A3C1CDD0D60B}"/>
                </a:ext>
              </a:extLst>
            </p:cNvPr>
            <p:cNvCxnSpPr/>
            <p:nvPr/>
          </p:nvCxnSpPr>
          <p:spPr>
            <a:xfrm>
              <a:off x="7228922" y="3799174"/>
              <a:ext cx="1" cy="154901"/>
            </a:xfrm>
            <a:prstGeom prst="line">
              <a:avLst/>
            </a:prstGeom>
            <a:ln w="3175">
              <a:solidFill>
                <a:schemeClr val="accent1"/>
              </a:solidFill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xmlns="" id="{D8945B65-A1FD-4893-8E5B-694EBE6ABE48}"/>
                </a:ext>
              </a:extLst>
            </p:cNvPr>
            <p:cNvCxnSpPr/>
            <p:nvPr/>
          </p:nvCxnSpPr>
          <p:spPr>
            <a:xfrm>
              <a:off x="7700937" y="3799174"/>
              <a:ext cx="1" cy="154901"/>
            </a:xfrm>
            <a:prstGeom prst="line">
              <a:avLst/>
            </a:prstGeom>
            <a:ln w="3175">
              <a:solidFill>
                <a:schemeClr val="accent1"/>
              </a:solidFill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xmlns="" id="{69559BBA-B1D3-41F3-BCBE-CB4BB933EEA0}"/>
                </a:ext>
              </a:extLst>
            </p:cNvPr>
            <p:cNvCxnSpPr/>
            <p:nvPr/>
          </p:nvCxnSpPr>
          <p:spPr>
            <a:xfrm>
              <a:off x="8172952" y="3799174"/>
              <a:ext cx="1" cy="154901"/>
            </a:xfrm>
            <a:prstGeom prst="line">
              <a:avLst/>
            </a:prstGeom>
            <a:ln w="3175">
              <a:solidFill>
                <a:schemeClr val="accent1"/>
              </a:solidFill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xmlns="" id="{03F8D889-DFE8-4946-8A9F-E89EBA86CE55}"/>
                </a:ext>
              </a:extLst>
            </p:cNvPr>
            <p:cNvCxnSpPr/>
            <p:nvPr/>
          </p:nvCxnSpPr>
          <p:spPr>
            <a:xfrm>
              <a:off x="8644967" y="3799174"/>
              <a:ext cx="1" cy="154901"/>
            </a:xfrm>
            <a:prstGeom prst="line">
              <a:avLst/>
            </a:prstGeom>
            <a:ln w="3175">
              <a:solidFill>
                <a:schemeClr val="accent1"/>
              </a:solidFill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xmlns="" id="{899FC3E1-760C-485D-A894-659E36DBFBA0}"/>
                </a:ext>
              </a:extLst>
            </p:cNvPr>
            <p:cNvCxnSpPr/>
            <p:nvPr/>
          </p:nvCxnSpPr>
          <p:spPr>
            <a:xfrm>
              <a:off x="9116982" y="3799174"/>
              <a:ext cx="1" cy="154901"/>
            </a:xfrm>
            <a:prstGeom prst="line">
              <a:avLst/>
            </a:prstGeom>
            <a:ln w="3175">
              <a:solidFill>
                <a:schemeClr val="accent1"/>
              </a:solidFill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xmlns="" id="{FC2AD8BF-2DAB-46F3-9334-006C0E601416}"/>
                </a:ext>
              </a:extLst>
            </p:cNvPr>
            <p:cNvCxnSpPr/>
            <p:nvPr/>
          </p:nvCxnSpPr>
          <p:spPr>
            <a:xfrm>
              <a:off x="9588997" y="3799174"/>
              <a:ext cx="1" cy="154901"/>
            </a:xfrm>
            <a:prstGeom prst="line">
              <a:avLst/>
            </a:prstGeom>
            <a:ln w="3175">
              <a:solidFill>
                <a:schemeClr val="accent1"/>
              </a:solidFill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xmlns="" id="{F3ECD0E7-AEC7-4FC2-AD8C-FD1309F9C4A9}"/>
                </a:ext>
              </a:extLst>
            </p:cNvPr>
            <p:cNvCxnSpPr/>
            <p:nvPr/>
          </p:nvCxnSpPr>
          <p:spPr>
            <a:xfrm>
              <a:off x="10061012" y="3799174"/>
              <a:ext cx="1" cy="154901"/>
            </a:xfrm>
            <a:prstGeom prst="line">
              <a:avLst/>
            </a:prstGeom>
            <a:ln w="3175">
              <a:solidFill>
                <a:schemeClr val="accent1"/>
              </a:solidFill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xmlns="" id="{D7C5386D-5D43-4282-AB46-61FD65332554}"/>
                </a:ext>
              </a:extLst>
            </p:cNvPr>
            <p:cNvCxnSpPr/>
            <p:nvPr/>
          </p:nvCxnSpPr>
          <p:spPr>
            <a:xfrm>
              <a:off x="10533027" y="3799174"/>
              <a:ext cx="1" cy="154901"/>
            </a:xfrm>
            <a:prstGeom prst="line">
              <a:avLst/>
            </a:prstGeom>
            <a:ln w="3175">
              <a:solidFill>
                <a:schemeClr val="accent1"/>
              </a:solidFill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xmlns="" id="{70974A3F-6B41-4413-8B89-13F538C736F8}"/>
                </a:ext>
              </a:extLst>
            </p:cNvPr>
            <p:cNvCxnSpPr/>
            <p:nvPr/>
          </p:nvCxnSpPr>
          <p:spPr>
            <a:xfrm>
              <a:off x="11005042" y="3799174"/>
              <a:ext cx="1" cy="154901"/>
            </a:xfrm>
            <a:prstGeom prst="line">
              <a:avLst/>
            </a:prstGeom>
            <a:ln w="3175">
              <a:solidFill>
                <a:schemeClr val="accent1"/>
              </a:solidFill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xmlns="" id="{8ABC7720-8A37-473F-B4FC-E67552008163}"/>
                </a:ext>
              </a:extLst>
            </p:cNvPr>
            <p:cNvCxnSpPr/>
            <p:nvPr/>
          </p:nvCxnSpPr>
          <p:spPr>
            <a:xfrm>
              <a:off x="11477057" y="3799174"/>
              <a:ext cx="1" cy="154901"/>
            </a:xfrm>
            <a:prstGeom prst="line">
              <a:avLst/>
            </a:prstGeom>
            <a:ln w="3175">
              <a:solidFill>
                <a:schemeClr val="accent1"/>
              </a:solidFill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649B9F8F-4732-4438-9D9E-2501EE5F083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77" name="Title 23">
            <a:extLst>
              <a:ext uri="{FF2B5EF4-FFF2-40B4-BE49-F238E27FC236}">
                <a16:creationId xmlns:a16="http://schemas.microsoft.com/office/drawing/2014/main" xmlns="" id="{53133509-20D5-4185-9C05-B1A80E60C95C}"/>
              </a:ext>
            </a:extLst>
          </p:cNvPr>
          <p:cNvSpPr txBox="1">
            <a:spLocks/>
          </p:cNvSpPr>
          <p:nvPr/>
        </p:nvSpPr>
        <p:spPr>
          <a:xfrm>
            <a:off x="8017756" y="6155190"/>
            <a:ext cx="3270426" cy="432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smtClean="0"/>
              <a:t>The G.E.I Project</a:t>
            </a:r>
            <a:endParaRPr lang="en-US" sz="1600" dirty="0"/>
          </a:p>
        </p:txBody>
      </p:sp>
      <p:cxnSp>
        <p:nvCxnSpPr>
          <p:cNvPr id="78" name="Straight Arrow Connector 77" title="Timeline Event Lines">
            <a:extLst>
              <a:ext uri="{FF2B5EF4-FFF2-40B4-BE49-F238E27FC236}">
                <a16:creationId xmlns:a16="http://schemas.microsoft.com/office/drawing/2014/main" xmlns="" id="{8C361AC5-6734-49E5-8506-3F22C2DF6856}"/>
              </a:ext>
            </a:extLst>
          </p:cNvPr>
          <p:cNvCxnSpPr>
            <a:cxnSpLocks/>
          </p:cNvCxnSpPr>
          <p:nvPr/>
        </p:nvCxnSpPr>
        <p:spPr>
          <a:xfrm flipH="1">
            <a:off x="1108545" y="2747674"/>
            <a:ext cx="1" cy="776987"/>
          </a:xfrm>
          <a:prstGeom prst="straightConnector1">
            <a:avLst/>
          </a:prstGeom>
          <a:ln w="34925" cap="rnd">
            <a:round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 Placeholder 31">
            <a:extLst>
              <a:ext uri="{FF2B5EF4-FFF2-40B4-BE49-F238E27FC236}">
                <a16:creationId xmlns:a16="http://schemas.microsoft.com/office/drawing/2014/main" xmlns="" id="{715D1787-D9EC-42D7-9E58-06C783ACCE5D}"/>
              </a:ext>
            </a:extLst>
          </p:cNvPr>
          <p:cNvSpPr txBox="1">
            <a:spLocks/>
          </p:cNvSpPr>
          <p:nvPr/>
        </p:nvSpPr>
        <p:spPr>
          <a:xfrm>
            <a:off x="725710" y="2471737"/>
            <a:ext cx="765669" cy="2190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Feb, 2019</a:t>
            </a:r>
            <a:endParaRPr lang="en-US" dirty="0"/>
          </a:p>
        </p:txBody>
      </p:sp>
      <p:sp>
        <p:nvSpPr>
          <p:cNvPr id="80" name="Text Placeholder 30">
            <a:extLst>
              <a:ext uri="{FF2B5EF4-FFF2-40B4-BE49-F238E27FC236}">
                <a16:creationId xmlns:a16="http://schemas.microsoft.com/office/drawing/2014/main" xmlns="" id="{0FBB9E34-9406-4432-A2AA-735C161D6F11}"/>
              </a:ext>
            </a:extLst>
          </p:cNvPr>
          <p:cNvSpPr txBox="1">
            <a:spLocks/>
          </p:cNvSpPr>
          <p:nvPr/>
        </p:nvSpPr>
        <p:spPr>
          <a:xfrm>
            <a:off x="386026" y="1994962"/>
            <a:ext cx="1444337" cy="561975"/>
          </a:xfrm>
          <a:prstGeom prst="rect">
            <a:avLst/>
          </a:prstGeom>
          <a:noFill/>
          <a:ln>
            <a:noFill/>
          </a:ln>
        </p:spPr>
        <p:txBody>
          <a:bodyPr vert="horz" lIns="0" tIns="36000" rIns="0" bIns="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Design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8042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Great Pitch Decks - Environment">
      <a:dk1>
        <a:sysClr val="windowText" lastClr="000000"/>
      </a:dk1>
      <a:lt1>
        <a:sysClr val="window" lastClr="FFFFFF"/>
      </a:lt1>
      <a:dk2>
        <a:srgbClr val="375C1E"/>
      </a:dk2>
      <a:lt2>
        <a:srgbClr val="E2DFCC"/>
      </a:lt2>
      <a:accent1>
        <a:srgbClr val="9ACB39"/>
      </a:accent1>
      <a:accent2>
        <a:srgbClr val="64C24A"/>
      </a:accent2>
      <a:accent3>
        <a:srgbClr val="297D53"/>
      </a:accent3>
      <a:accent4>
        <a:srgbClr val="FECF3F"/>
      </a:accent4>
      <a:accent5>
        <a:srgbClr val="F99D40"/>
      </a:accent5>
      <a:accent6>
        <a:srgbClr val="715C21"/>
      </a:accent6>
      <a:hlink>
        <a:srgbClr val="63A537"/>
      </a:hlink>
      <a:folHlink>
        <a:srgbClr val="63A537"/>
      </a:folHlink>
    </a:clrScheme>
    <a:fontScheme name="Custom 143">
      <a:majorFont>
        <a:latin typeface="Rockwell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noAutofit/>
      </a:bodyPr>
      <a:lstStyle>
        <a:defPPr algn="l">
          <a:defRPr sz="1200" dirty="0" smtClean="0">
            <a:solidFill>
              <a:schemeClr val="tx1">
                <a:lumMod val="75000"/>
                <a:lumOff val="25000"/>
              </a:schemeClr>
            </a:solidFill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F16411174_Pitch deck_AAS_v5" id="{A82770BA-62BC-4528-9468-1207E61BFB64}" vid="{B7E69C18-93BB-4DCC-8C49-BE1813F33B2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BC5C908-4F22-4D49-B2AD-A48F9AB51175}">
  <ds:schemaRefs>
    <ds:schemaRef ds:uri="http://purl.org/dc/dcmitype/"/>
    <ds:schemaRef ds:uri="http://schemas.openxmlformats.org/package/2006/metadata/core-properties"/>
    <ds:schemaRef ds:uri="16c05727-aa75-4e4a-9b5f-8a80a1165891"/>
    <ds:schemaRef ds:uri="http://purl.org/dc/elements/1.1/"/>
    <ds:schemaRef ds:uri="http://schemas.microsoft.com/office/2006/metadata/properties"/>
    <ds:schemaRef ds:uri="71af3243-3dd4-4a8d-8c0d-dd76da1f02a5"/>
    <ds:schemaRef ds:uri="http://purl.org/dc/terms/"/>
    <ds:schemaRef ds:uri="http://schemas.microsoft.com/office/2006/documentManagement/types"/>
    <ds:schemaRef ds:uri="http://schemas.microsoft.com/office/infopath/2007/PartnerControl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96DB9DAA-588F-4E7A-A8D1-E2EBF048F1A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332F27D-DD05-4984-A261-62350E39A09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tf16411174</Template>
  <TotalTime>0</TotalTime>
  <Words>690</Words>
  <Application>Microsoft Office PowerPoint</Application>
  <PresentationFormat>Widescreen</PresentationFormat>
  <Paragraphs>188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Arial</vt:lpstr>
      <vt:lpstr>Arial Black</vt:lpstr>
      <vt:lpstr>Calibri</vt:lpstr>
      <vt:lpstr>Calibri Light</vt:lpstr>
      <vt:lpstr>Rockwell</vt:lpstr>
      <vt:lpstr>Times New Roman</vt:lpstr>
      <vt:lpstr>Office Theme</vt:lpstr>
      <vt:lpstr>GREEN EDUCATION INITIATIVE (G.E.I) </vt:lpstr>
      <vt:lpstr>OVERARCHING GOALS</vt:lpstr>
      <vt:lpstr>The Problems</vt:lpstr>
      <vt:lpstr>The Solution</vt:lpstr>
      <vt:lpstr>THE CORE SDGs …</vt:lpstr>
      <vt:lpstr>UNIQUENESS</vt:lpstr>
      <vt:lpstr>Whatever you do with your hands stays with you forever.</vt:lpstr>
      <vt:lpstr>TRACTION.</vt:lpstr>
      <vt:lpstr>Timeline</vt:lpstr>
      <vt:lpstr>Financials</vt:lpstr>
      <vt:lpstr>The G.E.I Project</vt:lpstr>
      <vt:lpstr>Summary</vt:lpstr>
      <vt:lpstr>Thank you.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2019-11-06T08:55:02Z</dcterms:created>
  <dcterms:modified xsi:type="dcterms:W3CDTF">2019-11-06T09:37:56Z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